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8"/>
  </p:notesMasterIdLst>
  <p:handoutMasterIdLst>
    <p:handoutMasterId r:id="rId9"/>
  </p:handoutMasterIdLst>
  <p:sldIdLst>
    <p:sldId id="257" r:id="rId2"/>
    <p:sldId id="270" r:id="rId3"/>
    <p:sldId id="271" r:id="rId4"/>
    <p:sldId id="275" r:id="rId5"/>
    <p:sldId id="274" r:id="rId6"/>
    <p:sldId id="276" r:id="rId7"/>
  </p:sldIdLst>
  <p:sldSz cx="10058400" cy="7772400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10511" autoAdjust="0"/>
    <p:restoredTop sz="94660"/>
  </p:normalViewPr>
  <p:slideViewPr>
    <p:cSldViewPr snapToGrid="0">
      <p:cViewPr>
        <p:scale>
          <a:sx n="100" d="100"/>
          <a:sy n="100" d="100"/>
        </p:scale>
        <p:origin x="158" y="442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192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1804983D-46FA-4320-B8BB-67E3D4FA1F2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FBB92E6D-47F2-41E8-8778-CE68613BE0F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8DC48C05-B228-4D13-914F-EB1955374C74}" type="datetimeFigureOut">
              <a:rPr lang="en-US" smtClean="0"/>
              <a:t>8/6/2018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8E32D43-B6B7-41E9-B857-D34CEB616AB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AFEDE746-F154-450B-BB95-076F8881D95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DA6CB5DE-E2ED-4182-BB01-81E7538596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2102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F406FB39-F056-48E1-86EC-8D8117F6C7E4}" type="datetimeFigureOut">
              <a:rPr lang="en-US" smtClean="0"/>
              <a:t>8/6/2018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77963" y="1163638"/>
            <a:ext cx="406717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4A79E47B-432F-47C0-B5C3-40299FD62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1256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329A2-058B-48B9-A125-469B5E038B12}" type="datetime1">
              <a:rPr lang="en-US" smtClean="0"/>
              <a:t>8/6/2018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AE9A2-0C02-4768-BB90-DEAC40AEE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451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E78B0-45D6-4073-9012-832A360CDEF9}" type="datetime1">
              <a:rPr lang="en-US" smtClean="0"/>
              <a:t>8/6/2018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AE9A2-0C02-4768-BB90-DEAC40AEE8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900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hf hdr="0" ftr="0" dt="0"/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4.svg"/><Relationship Id="rId4" Type="http://schemas.openxmlformats.org/officeDocument/2006/relationships/image" Target="../media/image2.png"/><Relationship Id="rId9" Type="http://schemas.openxmlformats.org/officeDocument/2006/relationships/image" Target="../media/image8.sv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32F22FB-A624-48D8-A448-12E57F783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8558" y="540266"/>
            <a:ext cx="3898668" cy="1325563"/>
          </a:xfrm>
        </p:spPr>
        <p:txBody>
          <a:bodyPr>
            <a:normAutofit/>
          </a:bodyPr>
          <a:lstStyle/>
          <a:p>
            <a:r>
              <a:rPr lang="en-US" sz="3200" dirty="0"/>
              <a:t>Types of offence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04AF632-030F-435B-8696-0A06454B27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6761" y="1803862"/>
            <a:ext cx="4535175" cy="4830301"/>
          </a:xfrm>
        </p:spPr>
        <p:txBody>
          <a:bodyPr>
            <a:normAutofit fontScale="92500" lnSpcReduction="20000"/>
          </a:bodyPr>
          <a:lstStyle/>
          <a:p>
            <a:r>
              <a:rPr lang="en-US" sz="1800" dirty="0"/>
              <a:t>No system</a:t>
            </a:r>
          </a:p>
          <a:p>
            <a:pPr lvl="1"/>
            <a:r>
              <a:rPr lang="en-US" sz="1600" dirty="0"/>
              <a:t>No designated consistent setter. </a:t>
            </a:r>
          </a:p>
          <a:p>
            <a:r>
              <a:rPr lang="en-US" sz="1800" dirty="0"/>
              <a:t>4-2</a:t>
            </a:r>
          </a:p>
          <a:p>
            <a:pPr lvl="1"/>
            <a:r>
              <a:rPr lang="en-US" sz="1600" dirty="0"/>
              <a:t>Four hitters and two setters throughout entire team rotation</a:t>
            </a:r>
          </a:p>
          <a:p>
            <a:pPr lvl="1"/>
            <a:r>
              <a:rPr lang="en-US" sz="1600" dirty="0"/>
              <a:t>Setter is always in the front row and often the middle front</a:t>
            </a:r>
          </a:p>
          <a:p>
            <a:r>
              <a:rPr lang="en-US" sz="1800" dirty="0"/>
              <a:t>6-2</a:t>
            </a:r>
          </a:p>
          <a:p>
            <a:pPr lvl="1"/>
            <a:r>
              <a:rPr lang="en-US" sz="1600" dirty="0"/>
              <a:t>Six hitters and two setters throughout entire team rotation</a:t>
            </a:r>
          </a:p>
          <a:p>
            <a:pPr lvl="1"/>
            <a:r>
              <a:rPr lang="en-US" sz="1600" dirty="0"/>
              <a:t>Setter is always backrow when they are setting. When setter rotates to front row they become a hitter</a:t>
            </a:r>
          </a:p>
          <a:p>
            <a:r>
              <a:rPr lang="en-US" sz="1800" dirty="0"/>
              <a:t>5-1</a:t>
            </a:r>
          </a:p>
          <a:p>
            <a:pPr lvl="1"/>
            <a:r>
              <a:rPr lang="en-US" sz="1600" dirty="0"/>
              <a:t>Five hitters and one setter (means setter sets from front row ½ time)</a:t>
            </a:r>
          </a:p>
          <a:p>
            <a:pPr lvl="1"/>
            <a:r>
              <a:rPr lang="en-US" sz="1600" dirty="0"/>
              <a:t>Setter when in the back is same as in a 6-2 offence</a:t>
            </a:r>
          </a:p>
          <a:p>
            <a:pPr lvl="1"/>
            <a:r>
              <a:rPr lang="en-US" sz="1600" dirty="0"/>
              <a:t>Setter when in the front row is usually moving to right front and setting from right front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0EC10B4F-90B6-4FB2-9EC3-D0D1D7B1B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AE9A2-0C02-4768-BB90-DEAC40AEE864}" type="slidenum">
              <a:rPr lang="en-US" smtClean="0"/>
              <a:t>1</a:t>
            </a:fld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F0AD5024-38D2-4649-AC24-8939561A2857}"/>
              </a:ext>
            </a:extLst>
          </p:cNvPr>
          <p:cNvGrpSpPr/>
          <p:nvPr/>
        </p:nvGrpSpPr>
        <p:grpSpPr>
          <a:xfrm>
            <a:off x="5295208" y="2530793"/>
            <a:ext cx="4146492" cy="4465320"/>
            <a:chOff x="3646168" y="929640"/>
            <a:chExt cx="5354957" cy="557784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xmlns="" id="{45F27390-27FF-42C5-89F3-2F2AD42BABD8}"/>
                </a:ext>
              </a:extLst>
            </p:cNvPr>
            <p:cNvSpPr/>
            <p:nvPr/>
          </p:nvSpPr>
          <p:spPr>
            <a:xfrm>
              <a:off x="3661878" y="1582858"/>
              <a:ext cx="2602229" cy="148403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xmlns="" id="{08C59127-9A01-434C-B91E-CCF5CD8B51D9}"/>
                </a:ext>
              </a:extLst>
            </p:cNvPr>
            <p:cNvSpPr/>
            <p:nvPr/>
          </p:nvSpPr>
          <p:spPr>
            <a:xfrm>
              <a:off x="3663311" y="4553515"/>
              <a:ext cx="2602229" cy="148403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xmlns="" id="{AE1A7753-15EF-4C8A-95CE-C89E6183F7F1}"/>
                </a:ext>
              </a:extLst>
            </p:cNvPr>
            <p:cNvSpPr/>
            <p:nvPr/>
          </p:nvSpPr>
          <p:spPr>
            <a:xfrm>
              <a:off x="3661878" y="3068967"/>
              <a:ext cx="2602229" cy="148403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xmlns="" id="{E8A98711-9DC6-41C0-B138-30B7F4ADFA68}"/>
                </a:ext>
              </a:extLst>
            </p:cNvPr>
            <p:cNvSpPr txBox="1"/>
            <p:nvPr/>
          </p:nvSpPr>
          <p:spPr>
            <a:xfrm>
              <a:off x="7855338" y="2534009"/>
              <a:ext cx="1145787" cy="5009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Server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xmlns="" id="{F8928E69-A2C0-4033-A760-9A0C214130C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20092" y="4952112"/>
              <a:ext cx="685800" cy="6858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3600" dirty="0"/>
                <a:t>4</a:t>
              </a: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xmlns="" id="{0183C9E0-0EA1-4814-A73F-B0937AB315B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20092" y="3413240"/>
              <a:ext cx="685800" cy="6858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3600" dirty="0"/>
                <a:t>3</a:t>
              </a: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xmlns="" id="{C24371F6-7A84-4695-97ED-B00E5D07F05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20092" y="1983534"/>
              <a:ext cx="685800" cy="6858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3600" dirty="0"/>
                <a:t>2</a:t>
              </a: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xmlns="" id="{8CA6CC7B-E7D1-4A49-84C4-A22CBC0124C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223755" y="4897270"/>
              <a:ext cx="685800" cy="6858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3600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xmlns="" id="{FE26126E-1924-486C-A8BD-27E1199B75C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222321" y="3413240"/>
              <a:ext cx="685800" cy="6858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3600" dirty="0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xmlns="" id="{5BDFD675-5BF1-46C7-A0C3-20F08F054FF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222321" y="1979894"/>
              <a:ext cx="685800" cy="6858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3600" dirty="0">
                  <a:solidFill>
                    <a:schemeClr val="tx1"/>
                  </a:solidFill>
                </a:rPr>
                <a:t>1</a:t>
              </a:r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xmlns="" id="{97C77CC1-D7AC-4655-A5F2-FAEC66A0399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646168" y="952500"/>
              <a:ext cx="0" cy="5554980"/>
            </a:xfrm>
            <a:prstGeom prst="line">
              <a:avLst/>
            </a:prstGeom>
            <a:ln w="38100" cmpd="sng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xmlns="" id="{AD84260B-3EB4-4054-A750-EA3FF99E8385}"/>
                </a:ext>
              </a:extLst>
            </p:cNvPr>
            <p:cNvCxnSpPr>
              <a:cxnSpLocks/>
            </p:cNvCxnSpPr>
            <p:nvPr/>
          </p:nvCxnSpPr>
          <p:spPr>
            <a:xfrm>
              <a:off x="5486400" y="929640"/>
              <a:ext cx="0" cy="549402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xmlns="" id="{0A14B7FB-B2DC-4695-A4F6-ABA4928EF379}"/>
                </a:ext>
              </a:extLst>
            </p:cNvPr>
            <p:cNvGrpSpPr/>
            <p:nvPr/>
          </p:nvGrpSpPr>
          <p:grpSpPr>
            <a:xfrm>
              <a:off x="3661878" y="1582858"/>
              <a:ext cx="5205892" cy="4454169"/>
              <a:chOff x="3661878" y="1582858"/>
              <a:chExt cx="5205892" cy="4454169"/>
            </a:xfrm>
          </p:grpSpPr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xmlns="" id="{35D223D4-28E9-4B85-9363-DB775ECC01E2}"/>
                  </a:ext>
                </a:extLst>
              </p:cNvPr>
              <p:cNvSpPr/>
              <p:nvPr/>
            </p:nvSpPr>
            <p:spPr>
              <a:xfrm>
                <a:off x="3661878" y="1582858"/>
                <a:ext cx="5205892" cy="4454169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xmlns="" id="{1AF1D8B5-5C95-487D-8841-2CD1096A88F4}"/>
                  </a:ext>
                </a:extLst>
              </p:cNvPr>
              <p:cNvCxnSpPr/>
              <p:nvPr/>
            </p:nvCxnSpPr>
            <p:spPr>
              <a:xfrm>
                <a:off x="3661878" y="4552997"/>
                <a:ext cx="520589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xmlns="" id="{382865D7-E9E8-4AAF-B512-783B91EB1ECB}"/>
                  </a:ext>
                </a:extLst>
              </p:cNvPr>
              <p:cNvCxnSpPr>
                <a:cxnSpLocks/>
                <a:stCxn id="19" idx="0"/>
                <a:endCxn id="19" idx="2"/>
              </p:cNvCxnSpPr>
              <p:nvPr/>
            </p:nvCxnSpPr>
            <p:spPr>
              <a:xfrm>
                <a:off x="6264824" y="1582858"/>
                <a:ext cx="0" cy="4454169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xmlns="" id="{AF7D5B73-B020-4CAB-952D-9BB103A4C4AF}"/>
                  </a:ext>
                </a:extLst>
              </p:cNvPr>
              <p:cNvCxnSpPr/>
              <p:nvPr/>
            </p:nvCxnSpPr>
            <p:spPr>
              <a:xfrm>
                <a:off x="3661878" y="3063240"/>
                <a:ext cx="520589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3" name="Title 1">
            <a:extLst>
              <a:ext uri="{FF2B5EF4-FFF2-40B4-BE49-F238E27FC236}">
                <a16:creationId xmlns:a16="http://schemas.microsoft.com/office/drawing/2014/main" xmlns="" id="{46030F3F-5553-4E42-96E3-D039E3ACB0A8}"/>
              </a:ext>
            </a:extLst>
          </p:cNvPr>
          <p:cNvSpPr txBox="1">
            <a:spLocks/>
          </p:cNvSpPr>
          <p:nvPr/>
        </p:nvSpPr>
        <p:spPr>
          <a:xfrm>
            <a:off x="5677594" y="822327"/>
            <a:ext cx="3660846" cy="20870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/>
              <a:t>Court “numbering” system or player “zones”</a:t>
            </a:r>
          </a:p>
        </p:txBody>
      </p:sp>
    </p:spTree>
    <p:extLst>
      <p:ext uri="{BB962C8B-B14F-4D97-AF65-F5344CB8AC3E}">
        <p14:creationId xmlns:p14="http://schemas.microsoft.com/office/powerpoint/2010/main" val="243662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9">
            <a:extLst>
              <a:ext uri="{FF2B5EF4-FFF2-40B4-BE49-F238E27FC236}">
                <a16:creationId xmlns:a16="http://schemas.microsoft.com/office/drawing/2014/main" xmlns="" id="{B8027065-277E-49A3-A208-C323280F96DA}"/>
              </a:ext>
            </a:extLst>
          </p:cNvPr>
          <p:cNvGrpSpPr/>
          <p:nvPr/>
        </p:nvGrpSpPr>
        <p:grpSpPr>
          <a:xfrm rot="16200000">
            <a:off x="2201782" y="2308859"/>
            <a:ext cx="5486400" cy="3154680"/>
            <a:chOff x="2194560" y="2468880"/>
            <a:chExt cx="5486400" cy="3154680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xmlns="" id="{D3141E72-6E84-4A2B-919B-3E29B9BAB0D8}"/>
                </a:ext>
              </a:extLst>
            </p:cNvPr>
            <p:cNvSpPr/>
            <p:nvPr/>
          </p:nvSpPr>
          <p:spPr>
            <a:xfrm>
              <a:off x="4937760" y="2720339"/>
              <a:ext cx="2743200" cy="2743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xmlns="" id="{FC475B2D-251F-45F7-BFC4-5C21053F1FAF}"/>
                </a:ext>
              </a:extLst>
            </p:cNvPr>
            <p:cNvSpPr/>
            <p:nvPr/>
          </p:nvSpPr>
          <p:spPr>
            <a:xfrm>
              <a:off x="2194560" y="2720339"/>
              <a:ext cx="2743200" cy="2743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xmlns="" id="{82B8CE40-8516-4E5B-B4EE-69C0CC62868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937760" y="2468880"/>
              <a:ext cx="0" cy="3154680"/>
            </a:xfrm>
            <a:prstGeom prst="line">
              <a:avLst/>
            </a:prstGeom>
            <a:ln w="38100" cmpd="sng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xmlns="" id="{14DB5201-FAE3-43F8-AB43-6E592B58BB6F}"/>
                </a:ext>
              </a:extLst>
            </p:cNvPr>
            <p:cNvCxnSpPr>
              <a:cxnSpLocks/>
            </p:cNvCxnSpPr>
            <p:nvPr/>
          </p:nvCxnSpPr>
          <p:spPr>
            <a:xfrm>
              <a:off x="5829300" y="2571750"/>
              <a:ext cx="0" cy="29984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xmlns="" id="{7E3C5CA3-8B39-4BA2-B89F-98540A2D665C}"/>
                </a:ext>
              </a:extLst>
            </p:cNvPr>
            <p:cNvCxnSpPr>
              <a:cxnSpLocks/>
            </p:cNvCxnSpPr>
            <p:nvPr/>
          </p:nvCxnSpPr>
          <p:spPr>
            <a:xfrm>
              <a:off x="4023360" y="2559518"/>
              <a:ext cx="0" cy="301070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xmlns="" id="{77BEBB39-3494-4124-9BCE-6095865F60B0}"/>
              </a:ext>
            </a:extLst>
          </p:cNvPr>
          <p:cNvGrpSpPr/>
          <p:nvPr/>
        </p:nvGrpSpPr>
        <p:grpSpPr>
          <a:xfrm rot="16200000">
            <a:off x="5128260" y="2308859"/>
            <a:ext cx="5486400" cy="3154680"/>
            <a:chOff x="2194560" y="2468880"/>
            <a:chExt cx="5486400" cy="3154680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xmlns="" id="{938F15A8-03EC-4E43-B519-93D791259EBB}"/>
                </a:ext>
              </a:extLst>
            </p:cNvPr>
            <p:cNvSpPr/>
            <p:nvPr/>
          </p:nvSpPr>
          <p:spPr>
            <a:xfrm>
              <a:off x="4937760" y="2720339"/>
              <a:ext cx="2743200" cy="2743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xmlns="" id="{524155A2-5ECB-4D25-AD6F-D3FDCA9B5C06}"/>
                </a:ext>
              </a:extLst>
            </p:cNvPr>
            <p:cNvSpPr/>
            <p:nvPr/>
          </p:nvSpPr>
          <p:spPr>
            <a:xfrm>
              <a:off x="2194560" y="2720339"/>
              <a:ext cx="2743200" cy="2743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xmlns="" id="{3368E03E-57F8-4793-A8C1-BD0A5FD186B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937760" y="2468880"/>
              <a:ext cx="0" cy="3154680"/>
            </a:xfrm>
            <a:prstGeom prst="line">
              <a:avLst/>
            </a:prstGeom>
            <a:ln w="38100" cmpd="sng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xmlns="" id="{B5DF4A3E-2297-49C0-BBCD-3250371F8430}"/>
                </a:ext>
              </a:extLst>
            </p:cNvPr>
            <p:cNvCxnSpPr>
              <a:cxnSpLocks/>
            </p:cNvCxnSpPr>
            <p:nvPr/>
          </p:nvCxnSpPr>
          <p:spPr>
            <a:xfrm>
              <a:off x="5829300" y="2571750"/>
              <a:ext cx="0" cy="29984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xmlns="" id="{05A2AE1E-756B-4AE3-94C8-E0900A6B1F79}"/>
                </a:ext>
              </a:extLst>
            </p:cNvPr>
            <p:cNvCxnSpPr>
              <a:cxnSpLocks/>
            </p:cNvCxnSpPr>
            <p:nvPr/>
          </p:nvCxnSpPr>
          <p:spPr>
            <a:xfrm>
              <a:off x="4023360" y="2559518"/>
              <a:ext cx="0" cy="301070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xmlns="" id="{780D1CFF-5839-4DC8-8C16-6421FD840265}"/>
              </a:ext>
            </a:extLst>
          </p:cNvPr>
          <p:cNvGrpSpPr/>
          <p:nvPr/>
        </p:nvGrpSpPr>
        <p:grpSpPr>
          <a:xfrm rot="16200000">
            <a:off x="-708659" y="2308860"/>
            <a:ext cx="5486400" cy="3154680"/>
            <a:chOff x="2194560" y="2468880"/>
            <a:chExt cx="5486400" cy="3154680"/>
          </a:xfrm>
        </p:grpSpPr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xmlns="" id="{CE73029E-E42E-4A0D-A019-02AF569C4255}"/>
                </a:ext>
              </a:extLst>
            </p:cNvPr>
            <p:cNvSpPr/>
            <p:nvPr/>
          </p:nvSpPr>
          <p:spPr>
            <a:xfrm>
              <a:off x="4937760" y="2720339"/>
              <a:ext cx="2743200" cy="2743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xmlns="" id="{1A80F151-9714-49AC-864A-A3483EAA0E90}"/>
                </a:ext>
              </a:extLst>
            </p:cNvPr>
            <p:cNvSpPr/>
            <p:nvPr/>
          </p:nvSpPr>
          <p:spPr>
            <a:xfrm>
              <a:off x="2194560" y="2720339"/>
              <a:ext cx="2743200" cy="2743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xmlns="" id="{0B2FA74D-EAD9-4F4F-B2C6-0B3E2F75AA5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937760" y="2468880"/>
              <a:ext cx="0" cy="3154680"/>
            </a:xfrm>
            <a:prstGeom prst="line">
              <a:avLst/>
            </a:prstGeom>
            <a:ln w="38100" cmpd="sng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xmlns="" id="{9BE4DE0F-7F5F-4D5D-81F3-C3BB54488F16}"/>
                </a:ext>
              </a:extLst>
            </p:cNvPr>
            <p:cNvCxnSpPr>
              <a:cxnSpLocks/>
            </p:cNvCxnSpPr>
            <p:nvPr/>
          </p:nvCxnSpPr>
          <p:spPr>
            <a:xfrm>
              <a:off x="5829300" y="2571750"/>
              <a:ext cx="0" cy="29984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xmlns="" id="{E5D40A61-9126-4945-9178-DC76891C4A6F}"/>
                </a:ext>
              </a:extLst>
            </p:cNvPr>
            <p:cNvCxnSpPr>
              <a:cxnSpLocks/>
            </p:cNvCxnSpPr>
            <p:nvPr/>
          </p:nvCxnSpPr>
          <p:spPr>
            <a:xfrm>
              <a:off x="4023360" y="2559518"/>
              <a:ext cx="0" cy="301070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3F7FA64D-24B5-40DE-B4F7-4F76598787AF}"/>
              </a:ext>
            </a:extLst>
          </p:cNvPr>
          <p:cNvGrpSpPr/>
          <p:nvPr/>
        </p:nvGrpSpPr>
        <p:grpSpPr>
          <a:xfrm rot="16200000">
            <a:off x="911781" y="1254714"/>
            <a:ext cx="2343447" cy="2541511"/>
            <a:chOff x="4695118" y="2792489"/>
            <a:chExt cx="2343447" cy="2541511"/>
          </a:xfrm>
        </p:grpSpPr>
        <p:sp>
          <p:nvSpPr>
            <p:cNvPr id="59" name="Oval 58">
              <a:extLst>
                <a:ext uri="{FF2B5EF4-FFF2-40B4-BE49-F238E27FC236}">
                  <a16:creationId xmlns:a16="http://schemas.microsoft.com/office/drawing/2014/main" xmlns="" id="{A74EFA11-8823-43FF-8EED-26C76590FCE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249886" y="2792489"/>
              <a:ext cx="365760" cy="365760"/>
            </a:xfrm>
            <a:prstGeom prst="ellipse">
              <a:avLst/>
            </a:prstGeom>
            <a:gradFill flip="none" rotWithShape="1">
              <a:gsLst>
                <a:gs pos="50000">
                  <a:srgbClr val="FF0000"/>
                </a:gs>
                <a:gs pos="49000">
                  <a:schemeClr val="accent1">
                    <a:lumMod val="30000"/>
                    <a:lumOff val="70000"/>
                  </a:schemeClr>
                </a:gs>
              </a:gsLst>
              <a:lin ang="18900000" scaled="1"/>
              <a:tileRect/>
            </a:gradFill>
            <a:ln w="635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" wrap="non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3600" dirty="0">
                  <a:solidFill>
                    <a:schemeClr val="tx1"/>
                  </a:solidFill>
                </a:rPr>
                <a:t>s</a:t>
              </a:r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xmlns="" id="{ADD95C71-D006-4292-82D5-3FE7714712D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941176" y="4968240"/>
              <a:ext cx="365760" cy="365760"/>
            </a:xfrm>
            <a:prstGeom prst="ellipse">
              <a:avLst/>
            </a:prstGeom>
            <a:gradFill flip="none" rotWithShape="1">
              <a:gsLst>
                <a:gs pos="46000">
                  <a:srgbClr val="00CC00"/>
                </a:gs>
                <a:gs pos="49000">
                  <a:srgbClr val="00CC00"/>
                </a:gs>
                <a:gs pos="49000">
                  <a:schemeClr val="accent1">
                    <a:lumMod val="30000"/>
                    <a:lumOff val="70000"/>
                  </a:schemeClr>
                </a:gs>
              </a:gsLst>
              <a:lin ang="189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" wrap="non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61" name="Oval 60">
              <a:extLst>
                <a:ext uri="{FF2B5EF4-FFF2-40B4-BE49-F238E27FC236}">
                  <a16:creationId xmlns:a16="http://schemas.microsoft.com/office/drawing/2014/main" xmlns="" id="{71BDBCF5-DCE8-4CE7-BC6D-4E0A3EA03B8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903077" y="3090778"/>
              <a:ext cx="365760" cy="365760"/>
            </a:xfrm>
            <a:prstGeom prst="ellipse">
              <a:avLst/>
            </a:prstGeom>
            <a:gradFill flip="none" rotWithShape="1">
              <a:gsLst>
                <a:gs pos="46000">
                  <a:srgbClr val="00CC00"/>
                </a:gs>
                <a:gs pos="49000">
                  <a:srgbClr val="00CC00"/>
                </a:gs>
                <a:gs pos="49000">
                  <a:schemeClr val="accent1">
                    <a:lumMod val="30000"/>
                    <a:lumOff val="7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" wrap="non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600" dirty="0">
                <a:solidFill>
                  <a:schemeClr val="tx1"/>
                </a:solidFill>
              </a:endParaRPr>
            </a:p>
          </p:txBody>
        </p:sp>
        <p:sp>
          <p:nvSpPr>
            <p:cNvPr id="62" name="Oval 61">
              <a:extLst>
                <a:ext uri="{FF2B5EF4-FFF2-40B4-BE49-F238E27FC236}">
                  <a16:creationId xmlns:a16="http://schemas.microsoft.com/office/drawing/2014/main" xmlns="" id="{3930A17B-30F9-410A-BA50-9525560EE5F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95118" y="2804582"/>
              <a:ext cx="365760" cy="365760"/>
            </a:xfrm>
            <a:prstGeom prst="ellipse">
              <a:avLst/>
            </a:prstGeom>
            <a:gradFill flip="none" rotWithShape="1">
              <a:gsLst>
                <a:gs pos="46000">
                  <a:srgbClr val="00CC00"/>
                </a:gs>
                <a:gs pos="49000">
                  <a:srgbClr val="00CC00"/>
                </a:gs>
                <a:gs pos="49000">
                  <a:schemeClr val="accent1">
                    <a:lumMod val="30000"/>
                    <a:lumOff val="7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" wrap="non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600" dirty="0">
                <a:solidFill>
                  <a:schemeClr val="tx1"/>
                </a:solidFill>
              </a:endParaRPr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xmlns="" id="{B7694B3B-A70A-45AE-8FAE-86F0794C63E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572250" y="4478836"/>
              <a:ext cx="365760" cy="365760"/>
            </a:xfrm>
            <a:prstGeom prst="ellipse">
              <a:avLst/>
            </a:prstGeom>
            <a:gradFill flip="none" rotWithShape="1">
              <a:gsLst>
                <a:gs pos="50000">
                  <a:srgbClr val="FF0000"/>
                </a:gs>
                <a:gs pos="49000">
                  <a:schemeClr val="accent1">
                    <a:lumMod val="30000"/>
                    <a:lumOff val="7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" wrap="non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600" dirty="0">
                <a:solidFill>
                  <a:schemeClr val="tx1"/>
                </a:solidFill>
              </a:endParaRPr>
            </a:p>
          </p:txBody>
        </p:sp>
        <p:sp>
          <p:nvSpPr>
            <p:cNvPr id="64" name="Oval 63">
              <a:extLst>
                <a:ext uri="{FF2B5EF4-FFF2-40B4-BE49-F238E27FC236}">
                  <a16:creationId xmlns:a16="http://schemas.microsoft.com/office/drawing/2014/main" xmlns="" id="{1AC7570A-E7D6-4DF0-9033-F0B2349EA38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72805" y="3492609"/>
              <a:ext cx="365760" cy="365760"/>
            </a:xfrm>
            <a:prstGeom prst="ellipse">
              <a:avLst/>
            </a:prstGeom>
            <a:gradFill flip="none" rotWithShape="1">
              <a:gsLst>
                <a:gs pos="50000">
                  <a:srgbClr val="FF0000"/>
                </a:gs>
                <a:gs pos="49000">
                  <a:schemeClr val="accent1">
                    <a:lumMod val="30000"/>
                    <a:lumOff val="7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" wrap="non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FF53D49E-B20C-4C6D-9925-32E48B4C479D}"/>
              </a:ext>
            </a:extLst>
          </p:cNvPr>
          <p:cNvGrpSpPr/>
          <p:nvPr/>
        </p:nvGrpSpPr>
        <p:grpSpPr>
          <a:xfrm>
            <a:off x="6719358" y="1525905"/>
            <a:ext cx="2505055" cy="2265790"/>
            <a:chOff x="6262157" y="1068705"/>
            <a:chExt cx="2505055" cy="2265790"/>
          </a:xfrm>
        </p:grpSpPr>
        <p:sp>
          <p:nvSpPr>
            <p:cNvPr id="66" name="Oval 65">
              <a:extLst>
                <a:ext uri="{FF2B5EF4-FFF2-40B4-BE49-F238E27FC236}">
                  <a16:creationId xmlns:a16="http://schemas.microsoft.com/office/drawing/2014/main" xmlns="" id="{F10EA2E6-2689-4108-BC2D-413A00365601}"/>
                </a:ext>
              </a:extLst>
            </p:cNvPr>
            <p:cNvSpPr>
              <a:spLocks noChangeAspect="1"/>
            </p:cNvSpPr>
            <p:nvPr/>
          </p:nvSpPr>
          <p:spPr>
            <a:xfrm rot="16200000">
              <a:off x="6729983" y="1068705"/>
              <a:ext cx="365760" cy="365760"/>
            </a:xfrm>
            <a:prstGeom prst="ellipse">
              <a:avLst/>
            </a:prstGeom>
            <a:gradFill flip="none" rotWithShape="1">
              <a:gsLst>
                <a:gs pos="50000">
                  <a:srgbClr val="FF0000"/>
                </a:gs>
                <a:gs pos="49000">
                  <a:schemeClr val="accent1">
                    <a:lumMod val="30000"/>
                    <a:lumOff val="70000"/>
                  </a:schemeClr>
                </a:gs>
              </a:gsLst>
              <a:lin ang="18900000" scaled="1"/>
              <a:tileRect/>
            </a:gradFill>
            <a:ln w="146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" wrap="non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600" dirty="0">
                <a:solidFill>
                  <a:schemeClr val="tx1"/>
                </a:solidFill>
              </a:endParaRPr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xmlns="" id="{C61F6266-FDAF-4390-803F-CF901487017B}"/>
                </a:ext>
              </a:extLst>
            </p:cNvPr>
            <p:cNvSpPr>
              <a:spLocks noChangeAspect="1"/>
            </p:cNvSpPr>
            <p:nvPr/>
          </p:nvSpPr>
          <p:spPr>
            <a:xfrm rot="16200000">
              <a:off x="8348471" y="2968735"/>
              <a:ext cx="365760" cy="365760"/>
            </a:xfrm>
            <a:prstGeom prst="ellipse">
              <a:avLst/>
            </a:prstGeom>
            <a:gradFill flip="none" rotWithShape="1">
              <a:gsLst>
                <a:gs pos="46000">
                  <a:srgbClr val="00CC00"/>
                </a:gs>
                <a:gs pos="49000">
                  <a:srgbClr val="00CC00"/>
                </a:gs>
                <a:gs pos="49000">
                  <a:schemeClr val="accent1">
                    <a:lumMod val="30000"/>
                    <a:lumOff val="70000"/>
                  </a:schemeClr>
                </a:gs>
              </a:gsLst>
              <a:lin ang="189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" wrap="non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xmlns="" id="{3D5B28F3-7B24-4D5E-87BF-E5B300839F90}"/>
                </a:ext>
              </a:extLst>
            </p:cNvPr>
            <p:cNvSpPr>
              <a:spLocks noChangeAspect="1"/>
            </p:cNvSpPr>
            <p:nvPr/>
          </p:nvSpPr>
          <p:spPr>
            <a:xfrm rot="16200000">
              <a:off x="8020451" y="1812028"/>
              <a:ext cx="365760" cy="365760"/>
            </a:xfrm>
            <a:prstGeom prst="ellipse">
              <a:avLst/>
            </a:prstGeom>
            <a:gradFill flip="none" rotWithShape="1">
              <a:gsLst>
                <a:gs pos="46000">
                  <a:srgbClr val="00CC00"/>
                </a:gs>
                <a:gs pos="49000">
                  <a:srgbClr val="00CC00"/>
                </a:gs>
                <a:gs pos="49000">
                  <a:schemeClr val="accent1">
                    <a:lumMod val="30000"/>
                    <a:lumOff val="7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" wrap="non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600" dirty="0">
                <a:solidFill>
                  <a:schemeClr val="tx1"/>
                </a:solidFill>
              </a:endParaRPr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xmlns="" id="{B7A1F1A1-10FD-459B-A395-5895468DB7D9}"/>
                </a:ext>
              </a:extLst>
            </p:cNvPr>
            <p:cNvSpPr>
              <a:spLocks noChangeAspect="1"/>
            </p:cNvSpPr>
            <p:nvPr/>
          </p:nvSpPr>
          <p:spPr>
            <a:xfrm rot="16200000">
              <a:off x="6262157" y="1661016"/>
              <a:ext cx="365760" cy="365760"/>
            </a:xfrm>
            <a:prstGeom prst="ellipse">
              <a:avLst/>
            </a:prstGeom>
            <a:gradFill flip="none" rotWithShape="1">
              <a:gsLst>
                <a:gs pos="46000">
                  <a:srgbClr val="00CC00"/>
                </a:gs>
                <a:gs pos="49000">
                  <a:srgbClr val="00CC00"/>
                </a:gs>
                <a:gs pos="49000">
                  <a:schemeClr val="accent1">
                    <a:lumMod val="30000"/>
                    <a:lumOff val="7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" wrap="non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600" dirty="0">
                <a:solidFill>
                  <a:schemeClr val="tx1"/>
                </a:solidFill>
              </a:endParaRPr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xmlns="" id="{1DE5F3EB-5949-4EB0-A128-5587FBC78D3A}"/>
                </a:ext>
              </a:extLst>
            </p:cNvPr>
            <p:cNvSpPr>
              <a:spLocks noChangeAspect="1"/>
            </p:cNvSpPr>
            <p:nvPr/>
          </p:nvSpPr>
          <p:spPr>
            <a:xfrm rot="16200000">
              <a:off x="8401452" y="2508472"/>
              <a:ext cx="365760" cy="365760"/>
            </a:xfrm>
            <a:prstGeom prst="ellipse">
              <a:avLst/>
            </a:prstGeom>
            <a:gradFill flip="none" rotWithShape="1">
              <a:gsLst>
                <a:gs pos="50000">
                  <a:srgbClr val="FF0000"/>
                </a:gs>
                <a:gs pos="49000">
                  <a:schemeClr val="accent1">
                    <a:lumMod val="30000"/>
                    <a:lumOff val="70000"/>
                  </a:schemeClr>
                </a:gs>
              </a:gsLst>
              <a:lin ang="2700000" scaled="1"/>
              <a:tileRect/>
            </a:gradFill>
            <a:ln w="635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" wrap="non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3600" dirty="0">
                  <a:solidFill>
                    <a:schemeClr val="tx1"/>
                  </a:solidFill>
                </a:rPr>
                <a:t>s</a:t>
              </a:r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xmlns="" id="{91924124-60CA-4E2A-949E-B98E9E0D5660}"/>
                </a:ext>
              </a:extLst>
            </p:cNvPr>
            <p:cNvSpPr>
              <a:spLocks noChangeAspect="1"/>
            </p:cNvSpPr>
            <p:nvPr/>
          </p:nvSpPr>
          <p:spPr>
            <a:xfrm rot="16200000">
              <a:off x="7554467" y="1084428"/>
              <a:ext cx="365760" cy="365760"/>
            </a:xfrm>
            <a:prstGeom prst="ellipse">
              <a:avLst/>
            </a:prstGeom>
            <a:gradFill flip="none" rotWithShape="1">
              <a:gsLst>
                <a:gs pos="50000">
                  <a:srgbClr val="FF0000"/>
                </a:gs>
                <a:gs pos="49000">
                  <a:schemeClr val="accent1">
                    <a:lumMod val="30000"/>
                    <a:lumOff val="70000"/>
                  </a:schemeClr>
                </a:gs>
              </a:gsLst>
              <a:lin ang="0" scaled="1"/>
              <a:tileRect/>
            </a:gradFill>
            <a:ln w="1270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" wrap="non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600" dirty="0">
                <a:solidFill>
                  <a:schemeClr val="tx1"/>
                </a:solidFill>
              </a:endParaRPr>
            </a:p>
          </p:txBody>
        </p:sp>
      </p:grpSp>
      <p:sp>
        <p:nvSpPr>
          <p:cNvPr id="72" name="Oval 71">
            <a:extLst>
              <a:ext uri="{FF2B5EF4-FFF2-40B4-BE49-F238E27FC236}">
                <a16:creationId xmlns:a16="http://schemas.microsoft.com/office/drawing/2014/main" xmlns="" id="{DD0BDF24-5E0E-43E9-A757-BD496C71B57C}"/>
              </a:ext>
            </a:extLst>
          </p:cNvPr>
          <p:cNvSpPr>
            <a:spLocks noChangeAspect="1"/>
          </p:cNvSpPr>
          <p:nvPr/>
        </p:nvSpPr>
        <p:spPr>
          <a:xfrm rot="15976383">
            <a:off x="4322063" y="1520189"/>
            <a:ext cx="365760" cy="365760"/>
          </a:xfrm>
          <a:prstGeom prst="ellipse">
            <a:avLst/>
          </a:prstGeom>
          <a:gradFill flip="none" rotWithShape="1">
            <a:gsLst>
              <a:gs pos="50000">
                <a:srgbClr val="FF0000"/>
              </a:gs>
              <a:gs pos="49000">
                <a:schemeClr val="accent1">
                  <a:lumMod val="30000"/>
                  <a:lumOff val="70000"/>
                </a:schemeClr>
              </a:gs>
            </a:gsLst>
            <a:lin ang="18900000" scaled="1"/>
            <a:tileRect/>
          </a:gradFill>
          <a:ln w="146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xmlns="" id="{2DBB630E-81E8-4929-BEAA-6A009062B971}"/>
              </a:ext>
            </a:extLst>
          </p:cNvPr>
          <p:cNvSpPr>
            <a:spLocks noChangeAspect="1"/>
          </p:cNvSpPr>
          <p:nvPr/>
        </p:nvSpPr>
        <p:spPr>
          <a:xfrm rot="16200000">
            <a:off x="5956936" y="2185929"/>
            <a:ext cx="365760" cy="365760"/>
          </a:xfrm>
          <a:prstGeom prst="ellipse">
            <a:avLst/>
          </a:prstGeom>
          <a:gradFill flip="none" rotWithShape="1">
            <a:gsLst>
              <a:gs pos="46000">
                <a:srgbClr val="00CC00"/>
              </a:gs>
              <a:gs pos="49000">
                <a:srgbClr val="00CC00"/>
              </a:gs>
              <a:gs pos="49000">
                <a:schemeClr val="accent1">
                  <a:lumMod val="30000"/>
                  <a:lumOff val="70000"/>
                </a:schemeClr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xmlns="" id="{54C45152-2649-4F48-930E-BD2C5445C822}"/>
              </a:ext>
            </a:extLst>
          </p:cNvPr>
          <p:cNvSpPr>
            <a:spLocks noChangeAspect="1"/>
          </p:cNvSpPr>
          <p:nvPr/>
        </p:nvSpPr>
        <p:spPr>
          <a:xfrm rot="16200000">
            <a:off x="4815695" y="3337558"/>
            <a:ext cx="365760" cy="365760"/>
          </a:xfrm>
          <a:prstGeom prst="ellipse">
            <a:avLst/>
          </a:prstGeom>
          <a:gradFill flip="none" rotWithShape="1">
            <a:gsLst>
              <a:gs pos="46000">
                <a:srgbClr val="00CC00"/>
              </a:gs>
              <a:gs pos="49000">
                <a:srgbClr val="00CC00"/>
              </a:gs>
              <a:gs pos="49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xmlns="" id="{84DF8734-2A1E-4093-9F1A-71AE379A948A}"/>
              </a:ext>
            </a:extLst>
          </p:cNvPr>
          <p:cNvSpPr>
            <a:spLocks noChangeAspect="1"/>
          </p:cNvSpPr>
          <p:nvPr/>
        </p:nvSpPr>
        <p:spPr>
          <a:xfrm rot="16200000">
            <a:off x="3854237" y="2112500"/>
            <a:ext cx="365760" cy="365760"/>
          </a:xfrm>
          <a:prstGeom prst="ellipse">
            <a:avLst/>
          </a:prstGeom>
          <a:gradFill flip="none" rotWithShape="1">
            <a:gsLst>
              <a:gs pos="46000">
                <a:srgbClr val="00CC00"/>
              </a:gs>
              <a:gs pos="49000">
                <a:srgbClr val="00CC00"/>
              </a:gs>
              <a:gs pos="49000">
                <a:schemeClr val="accent1">
                  <a:lumMod val="30000"/>
                  <a:lumOff val="7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xmlns="" id="{779DDEA1-7C5A-4CC9-98EE-6087CA4CB1A1}"/>
              </a:ext>
            </a:extLst>
          </p:cNvPr>
          <p:cNvSpPr>
            <a:spLocks noChangeAspect="1"/>
          </p:cNvSpPr>
          <p:nvPr/>
        </p:nvSpPr>
        <p:spPr>
          <a:xfrm rot="16200000">
            <a:off x="5467532" y="1554855"/>
            <a:ext cx="365760" cy="365760"/>
          </a:xfrm>
          <a:prstGeom prst="ellipse">
            <a:avLst/>
          </a:prstGeom>
          <a:gradFill flip="none" rotWithShape="1">
            <a:gsLst>
              <a:gs pos="50000">
                <a:srgbClr val="FF0000"/>
              </a:gs>
              <a:gs pos="49000">
                <a:schemeClr val="accent1">
                  <a:lumMod val="30000"/>
                  <a:lumOff val="7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" wrap="non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xmlns="" id="{06895F35-5970-4F0B-AD3B-F51D2AC2F3EA}"/>
              </a:ext>
            </a:extLst>
          </p:cNvPr>
          <p:cNvSpPr>
            <a:spLocks noChangeAspect="1"/>
          </p:cNvSpPr>
          <p:nvPr/>
        </p:nvSpPr>
        <p:spPr>
          <a:xfrm rot="16200000">
            <a:off x="4815695" y="2880359"/>
            <a:ext cx="365760" cy="365760"/>
          </a:xfrm>
          <a:prstGeom prst="ellipse">
            <a:avLst/>
          </a:prstGeom>
          <a:gradFill flip="none" rotWithShape="1">
            <a:gsLst>
              <a:gs pos="50000">
                <a:srgbClr val="FF0000"/>
              </a:gs>
              <a:gs pos="49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 w="635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" wrap="non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xmlns="" id="{BB0E9879-5C91-4482-B121-4EB4D889D15E}"/>
              </a:ext>
            </a:extLst>
          </p:cNvPr>
          <p:cNvSpPr>
            <a:spLocks noChangeAspect="1"/>
          </p:cNvSpPr>
          <p:nvPr/>
        </p:nvSpPr>
        <p:spPr>
          <a:xfrm rot="5400000">
            <a:off x="2952555" y="6149560"/>
            <a:ext cx="365760" cy="365760"/>
          </a:xfrm>
          <a:prstGeom prst="ellipse">
            <a:avLst/>
          </a:prstGeom>
          <a:gradFill flip="none" rotWithShape="1">
            <a:gsLst>
              <a:gs pos="50000">
                <a:srgbClr val="FF0000"/>
              </a:gs>
              <a:gs pos="49000">
                <a:schemeClr val="accent1">
                  <a:lumMod val="30000"/>
                  <a:lumOff val="70000"/>
                </a:schemeClr>
              </a:gs>
            </a:gsLst>
            <a:lin ang="18900000" scaled="1"/>
            <a:tileRect/>
          </a:gradFill>
          <a:ln w="146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xmlns="" id="{75F72456-C77E-4308-9193-8807F1697B42}"/>
              </a:ext>
            </a:extLst>
          </p:cNvPr>
          <p:cNvSpPr>
            <a:spLocks noChangeAspect="1"/>
          </p:cNvSpPr>
          <p:nvPr/>
        </p:nvSpPr>
        <p:spPr>
          <a:xfrm rot="5400000">
            <a:off x="880712" y="4207358"/>
            <a:ext cx="365760" cy="365760"/>
          </a:xfrm>
          <a:prstGeom prst="ellipse">
            <a:avLst/>
          </a:prstGeom>
          <a:gradFill flip="none" rotWithShape="1">
            <a:gsLst>
              <a:gs pos="46000">
                <a:srgbClr val="00CC00"/>
              </a:gs>
              <a:gs pos="49000">
                <a:srgbClr val="00CC00"/>
              </a:gs>
              <a:gs pos="49000">
                <a:schemeClr val="accent1">
                  <a:lumMod val="30000"/>
                  <a:lumOff val="70000"/>
                </a:schemeClr>
              </a:gs>
            </a:gsLst>
            <a:lin ang="18900000" scaled="1"/>
            <a:tileRect/>
          </a:gradFill>
          <a:ln w="635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xmlns="" id="{474C2C3A-6114-4FB1-B22C-39392321B7BD}"/>
              </a:ext>
            </a:extLst>
          </p:cNvPr>
          <p:cNvSpPr>
            <a:spLocks noChangeAspect="1"/>
          </p:cNvSpPr>
          <p:nvPr/>
        </p:nvSpPr>
        <p:spPr>
          <a:xfrm rot="5400000">
            <a:off x="1018886" y="4581110"/>
            <a:ext cx="365760" cy="365760"/>
          </a:xfrm>
          <a:prstGeom prst="ellipse">
            <a:avLst/>
          </a:prstGeom>
          <a:gradFill flip="none" rotWithShape="1">
            <a:gsLst>
              <a:gs pos="46000">
                <a:srgbClr val="00CC00"/>
              </a:gs>
              <a:gs pos="49000">
                <a:srgbClr val="00CC00"/>
              </a:gs>
              <a:gs pos="49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82" name="Oval 81">
            <a:extLst>
              <a:ext uri="{FF2B5EF4-FFF2-40B4-BE49-F238E27FC236}">
                <a16:creationId xmlns:a16="http://schemas.microsoft.com/office/drawing/2014/main" xmlns="" id="{276A4E02-14F9-4008-B87C-E6B1D5DB527A}"/>
              </a:ext>
            </a:extLst>
          </p:cNvPr>
          <p:cNvSpPr>
            <a:spLocks noChangeAspect="1"/>
          </p:cNvSpPr>
          <p:nvPr/>
        </p:nvSpPr>
        <p:spPr>
          <a:xfrm rot="5400000">
            <a:off x="1111037" y="5276019"/>
            <a:ext cx="365760" cy="365760"/>
          </a:xfrm>
          <a:prstGeom prst="ellipse">
            <a:avLst/>
          </a:prstGeom>
          <a:gradFill flip="none" rotWithShape="1">
            <a:gsLst>
              <a:gs pos="46000">
                <a:srgbClr val="00CC00"/>
              </a:gs>
              <a:gs pos="49000">
                <a:srgbClr val="00CC00"/>
              </a:gs>
              <a:gs pos="49000">
                <a:schemeClr val="accent1">
                  <a:lumMod val="30000"/>
                  <a:lumOff val="7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xmlns="" id="{802293B1-86A9-49EB-8190-4AC6D9BC2054}"/>
              </a:ext>
            </a:extLst>
          </p:cNvPr>
          <p:cNvSpPr>
            <a:spLocks noChangeAspect="1"/>
          </p:cNvSpPr>
          <p:nvPr/>
        </p:nvSpPr>
        <p:spPr>
          <a:xfrm rot="5400000">
            <a:off x="1729210" y="5326380"/>
            <a:ext cx="365760" cy="365760"/>
          </a:xfrm>
          <a:prstGeom prst="ellipse">
            <a:avLst/>
          </a:prstGeom>
          <a:gradFill flip="none" rotWithShape="1">
            <a:gsLst>
              <a:gs pos="50000">
                <a:srgbClr val="FF0000"/>
              </a:gs>
              <a:gs pos="49000">
                <a:schemeClr val="accent1">
                  <a:lumMod val="30000"/>
                  <a:lumOff val="70000"/>
                </a:schemeClr>
              </a:gs>
            </a:gsLst>
            <a:lin ang="2700000" scaled="1"/>
            <a:tileRect/>
          </a:gra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84" name="Oval 83">
            <a:extLst>
              <a:ext uri="{FF2B5EF4-FFF2-40B4-BE49-F238E27FC236}">
                <a16:creationId xmlns:a16="http://schemas.microsoft.com/office/drawing/2014/main" xmlns="" id="{F11F95C1-CB63-47E4-9B57-1C6CEA78BEA0}"/>
              </a:ext>
            </a:extLst>
          </p:cNvPr>
          <p:cNvSpPr>
            <a:spLocks noChangeAspect="1"/>
          </p:cNvSpPr>
          <p:nvPr/>
        </p:nvSpPr>
        <p:spPr>
          <a:xfrm rot="5400000">
            <a:off x="2499095" y="5292200"/>
            <a:ext cx="365760" cy="365760"/>
          </a:xfrm>
          <a:prstGeom prst="ellipse">
            <a:avLst/>
          </a:prstGeom>
          <a:gradFill flip="none" rotWithShape="1">
            <a:gsLst>
              <a:gs pos="50000">
                <a:srgbClr val="FF0000"/>
              </a:gs>
              <a:gs pos="49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non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85" name="Oval 84">
            <a:extLst>
              <a:ext uri="{FF2B5EF4-FFF2-40B4-BE49-F238E27FC236}">
                <a16:creationId xmlns:a16="http://schemas.microsoft.com/office/drawing/2014/main" xmlns="" id="{0C4EF254-8EAB-4E63-B8D7-2C9713B90FE5}"/>
              </a:ext>
            </a:extLst>
          </p:cNvPr>
          <p:cNvSpPr>
            <a:spLocks noChangeAspect="1"/>
          </p:cNvSpPr>
          <p:nvPr/>
        </p:nvSpPr>
        <p:spPr>
          <a:xfrm rot="5400000">
            <a:off x="5379331" y="6263640"/>
            <a:ext cx="365760" cy="365760"/>
          </a:xfrm>
          <a:prstGeom prst="ellipse">
            <a:avLst/>
          </a:prstGeom>
          <a:gradFill flip="none" rotWithShape="1">
            <a:gsLst>
              <a:gs pos="50000">
                <a:srgbClr val="FF0000"/>
              </a:gs>
              <a:gs pos="49000">
                <a:schemeClr val="accent1">
                  <a:lumMod val="30000"/>
                  <a:lumOff val="70000"/>
                </a:schemeClr>
              </a:gs>
            </a:gsLst>
            <a:lin ang="18900000" scaled="1"/>
            <a:tileRect/>
          </a:gradFill>
          <a:ln w="146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xmlns="" id="{C9659227-B448-4697-9937-76A79D97C000}"/>
              </a:ext>
            </a:extLst>
          </p:cNvPr>
          <p:cNvSpPr>
            <a:spLocks noChangeAspect="1"/>
          </p:cNvSpPr>
          <p:nvPr/>
        </p:nvSpPr>
        <p:spPr>
          <a:xfrm rot="5400000">
            <a:off x="5520779" y="3977638"/>
            <a:ext cx="365760" cy="365760"/>
          </a:xfrm>
          <a:prstGeom prst="ellipse">
            <a:avLst/>
          </a:prstGeom>
          <a:gradFill flip="none" rotWithShape="1">
            <a:gsLst>
              <a:gs pos="46000">
                <a:srgbClr val="00CC00"/>
              </a:gs>
              <a:gs pos="49000">
                <a:srgbClr val="00CC00"/>
              </a:gs>
              <a:gs pos="49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 w="635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xmlns="" id="{6D0951FA-27E1-4C1E-ADB7-8F73957763FC}"/>
              </a:ext>
            </a:extLst>
          </p:cNvPr>
          <p:cNvSpPr>
            <a:spLocks noChangeAspect="1"/>
          </p:cNvSpPr>
          <p:nvPr/>
        </p:nvSpPr>
        <p:spPr>
          <a:xfrm rot="5400000">
            <a:off x="5928360" y="4563370"/>
            <a:ext cx="365760" cy="365760"/>
          </a:xfrm>
          <a:prstGeom prst="ellipse">
            <a:avLst/>
          </a:prstGeom>
          <a:gradFill flip="none" rotWithShape="1">
            <a:gsLst>
              <a:gs pos="46000">
                <a:srgbClr val="00CC00"/>
              </a:gs>
              <a:gs pos="49000">
                <a:srgbClr val="00CC00"/>
              </a:gs>
              <a:gs pos="49000">
                <a:schemeClr val="accent1">
                  <a:lumMod val="30000"/>
                  <a:lumOff val="7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89" name="Oval 88">
            <a:extLst>
              <a:ext uri="{FF2B5EF4-FFF2-40B4-BE49-F238E27FC236}">
                <a16:creationId xmlns:a16="http://schemas.microsoft.com/office/drawing/2014/main" xmlns="" id="{47189F4F-2040-404B-886E-B02362BAD404}"/>
              </a:ext>
            </a:extLst>
          </p:cNvPr>
          <p:cNvSpPr>
            <a:spLocks noChangeAspect="1"/>
          </p:cNvSpPr>
          <p:nvPr/>
        </p:nvSpPr>
        <p:spPr>
          <a:xfrm rot="5400000">
            <a:off x="4426946" y="5460689"/>
            <a:ext cx="365760" cy="365760"/>
          </a:xfrm>
          <a:prstGeom prst="ellipse">
            <a:avLst/>
          </a:prstGeom>
          <a:gradFill flip="none" rotWithShape="1">
            <a:gsLst>
              <a:gs pos="50000">
                <a:srgbClr val="FF0000"/>
              </a:gs>
              <a:gs pos="49000">
                <a:schemeClr val="accent1">
                  <a:lumMod val="30000"/>
                  <a:lumOff val="70000"/>
                </a:schemeClr>
              </a:gs>
            </a:gsLst>
            <a:lin ang="2700000" scaled="1"/>
            <a:tileRect/>
          </a:gra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90" name="Oval 89">
            <a:extLst>
              <a:ext uri="{FF2B5EF4-FFF2-40B4-BE49-F238E27FC236}">
                <a16:creationId xmlns:a16="http://schemas.microsoft.com/office/drawing/2014/main" xmlns="" id="{EE246C20-B73E-4B08-ACFD-4B5E971B4727}"/>
              </a:ext>
            </a:extLst>
          </p:cNvPr>
          <p:cNvSpPr>
            <a:spLocks noChangeAspect="1"/>
          </p:cNvSpPr>
          <p:nvPr/>
        </p:nvSpPr>
        <p:spPr>
          <a:xfrm rot="5400000">
            <a:off x="5181047" y="5440677"/>
            <a:ext cx="365760" cy="365760"/>
          </a:xfrm>
          <a:prstGeom prst="ellipse">
            <a:avLst/>
          </a:prstGeom>
          <a:gradFill flip="none" rotWithShape="1">
            <a:gsLst>
              <a:gs pos="50000">
                <a:srgbClr val="FF0000"/>
              </a:gs>
              <a:gs pos="49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non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91" name="Oval 90">
            <a:extLst>
              <a:ext uri="{FF2B5EF4-FFF2-40B4-BE49-F238E27FC236}">
                <a16:creationId xmlns:a16="http://schemas.microsoft.com/office/drawing/2014/main" xmlns="" id="{289C3AEB-0879-4AB1-B074-6F057EE3617C}"/>
              </a:ext>
            </a:extLst>
          </p:cNvPr>
          <p:cNvSpPr>
            <a:spLocks noChangeAspect="1"/>
          </p:cNvSpPr>
          <p:nvPr/>
        </p:nvSpPr>
        <p:spPr>
          <a:xfrm rot="5400000">
            <a:off x="8421823" y="5197100"/>
            <a:ext cx="365760" cy="365760"/>
          </a:xfrm>
          <a:prstGeom prst="ellipse">
            <a:avLst/>
          </a:prstGeom>
          <a:gradFill flip="none" rotWithShape="1">
            <a:gsLst>
              <a:gs pos="50000">
                <a:srgbClr val="FF0000"/>
              </a:gs>
              <a:gs pos="49000">
                <a:schemeClr val="accent1">
                  <a:lumMod val="30000"/>
                  <a:lumOff val="70000"/>
                </a:schemeClr>
              </a:gs>
            </a:gsLst>
            <a:lin ang="18900000" scaled="1"/>
            <a:tileRect/>
          </a:gradFill>
          <a:ln w="146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92" name="Oval 91">
            <a:extLst>
              <a:ext uri="{FF2B5EF4-FFF2-40B4-BE49-F238E27FC236}">
                <a16:creationId xmlns:a16="http://schemas.microsoft.com/office/drawing/2014/main" xmlns="" id="{75537B36-5554-4DFD-A839-8C68DA20A3D1}"/>
              </a:ext>
            </a:extLst>
          </p:cNvPr>
          <p:cNvSpPr>
            <a:spLocks noChangeAspect="1"/>
          </p:cNvSpPr>
          <p:nvPr/>
        </p:nvSpPr>
        <p:spPr>
          <a:xfrm rot="5400000">
            <a:off x="6598458" y="4014896"/>
            <a:ext cx="365760" cy="365760"/>
          </a:xfrm>
          <a:prstGeom prst="ellipse">
            <a:avLst/>
          </a:prstGeom>
          <a:gradFill flip="none" rotWithShape="1">
            <a:gsLst>
              <a:gs pos="46000">
                <a:srgbClr val="00CC00"/>
              </a:gs>
              <a:gs pos="49000">
                <a:srgbClr val="00CC00"/>
              </a:gs>
              <a:gs pos="49000">
                <a:schemeClr val="accent1">
                  <a:lumMod val="30000"/>
                  <a:lumOff val="70000"/>
                </a:schemeClr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94" name="Oval 93">
            <a:extLst>
              <a:ext uri="{FF2B5EF4-FFF2-40B4-BE49-F238E27FC236}">
                <a16:creationId xmlns:a16="http://schemas.microsoft.com/office/drawing/2014/main" xmlns="" id="{6E571379-A1DE-4FE9-9DDC-7C74DA9325E9}"/>
              </a:ext>
            </a:extLst>
          </p:cNvPr>
          <p:cNvSpPr>
            <a:spLocks noChangeAspect="1"/>
          </p:cNvSpPr>
          <p:nvPr/>
        </p:nvSpPr>
        <p:spPr>
          <a:xfrm rot="5400000">
            <a:off x="8604703" y="4053579"/>
            <a:ext cx="365760" cy="365760"/>
          </a:xfrm>
          <a:prstGeom prst="ellipse">
            <a:avLst/>
          </a:prstGeom>
          <a:gradFill flip="none" rotWithShape="1">
            <a:gsLst>
              <a:gs pos="46000">
                <a:srgbClr val="00CC00"/>
              </a:gs>
              <a:gs pos="49000">
                <a:srgbClr val="00CC00"/>
              </a:gs>
              <a:gs pos="49000">
                <a:schemeClr val="accent1">
                  <a:lumMod val="30000"/>
                  <a:lumOff val="70000"/>
                </a:schemeClr>
              </a:gs>
            </a:gsLst>
            <a:lin ang="2700000" scaled="1"/>
            <a:tileRect/>
          </a:gradFill>
          <a:ln w="635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95" name="Oval 94">
            <a:extLst>
              <a:ext uri="{FF2B5EF4-FFF2-40B4-BE49-F238E27FC236}">
                <a16:creationId xmlns:a16="http://schemas.microsoft.com/office/drawing/2014/main" xmlns="" id="{7BEFF434-5764-433F-AE6A-B823709AAD7D}"/>
              </a:ext>
            </a:extLst>
          </p:cNvPr>
          <p:cNvSpPr>
            <a:spLocks noChangeAspect="1"/>
          </p:cNvSpPr>
          <p:nvPr/>
        </p:nvSpPr>
        <p:spPr>
          <a:xfrm rot="5400000">
            <a:off x="7337862" y="5657960"/>
            <a:ext cx="365760" cy="365760"/>
          </a:xfrm>
          <a:prstGeom prst="ellipse">
            <a:avLst/>
          </a:prstGeom>
          <a:gradFill flip="none" rotWithShape="1">
            <a:gsLst>
              <a:gs pos="50000">
                <a:srgbClr val="FF0000"/>
              </a:gs>
              <a:gs pos="49000">
                <a:schemeClr val="accent1">
                  <a:lumMod val="30000"/>
                  <a:lumOff val="70000"/>
                </a:schemeClr>
              </a:gs>
            </a:gsLst>
            <a:lin ang="2700000" scaled="1"/>
            <a:tileRect/>
          </a:gra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xmlns="" id="{79705833-362F-47EA-BDA5-7D566081DEF0}"/>
              </a:ext>
            </a:extLst>
          </p:cNvPr>
          <p:cNvSpPr>
            <a:spLocks noChangeAspect="1"/>
          </p:cNvSpPr>
          <p:nvPr/>
        </p:nvSpPr>
        <p:spPr>
          <a:xfrm rot="5400000">
            <a:off x="7924799" y="5714999"/>
            <a:ext cx="365760" cy="365760"/>
          </a:xfrm>
          <a:prstGeom prst="ellipse">
            <a:avLst/>
          </a:prstGeom>
          <a:gradFill flip="none" rotWithShape="1">
            <a:gsLst>
              <a:gs pos="50000">
                <a:srgbClr val="FF0000"/>
              </a:gs>
              <a:gs pos="49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non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xmlns="" id="{6FF4E02E-EF11-4465-9BF8-0BF54D308B01}"/>
              </a:ext>
            </a:extLst>
          </p:cNvPr>
          <p:cNvSpPr txBox="1"/>
          <p:nvPr/>
        </p:nvSpPr>
        <p:spPr>
          <a:xfrm rot="16200000">
            <a:off x="1599717" y="3116878"/>
            <a:ext cx="961085" cy="709681"/>
          </a:xfrm>
          <a:prstGeom prst="rect">
            <a:avLst/>
          </a:prstGeom>
          <a:noFill/>
          <a:ln w="7620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Stack right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xmlns="" id="{429CB54E-9730-43ED-930C-324C48ECF9F4}"/>
              </a:ext>
            </a:extLst>
          </p:cNvPr>
          <p:cNvSpPr txBox="1"/>
          <p:nvPr/>
        </p:nvSpPr>
        <p:spPr>
          <a:xfrm rot="16200000">
            <a:off x="5169870" y="3033923"/>
            <a:ext cx="961085" cy="709681"/>
          </a:xfrm>
          <a:prstGeom prst="rect">
            <a:avLst/>
          </a:prstGeom>
          <a:noFill/>
          <a:ln w="7620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Stack middle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xmlns="" id="{5D521A43-E1FC-4213-9835-EB14B33EB82B}"/>
              </a:ext>
            </a:extLst>
          </p:cNvPr>
          <p:cNvSpPr txBox="1"/>
          <p:nvPr/>
        </p:nvSpPr>
        <p:spPr>
          <a:xfrm rot="16200000">
            <a:off x="7552944" y="3055910"/>
            <a:ext cx="961085" cy="709681"/>
          </a:xfrm>
          <a:prstGeom prst="rect">
            <a:avLst/>
          </a:prstGeom>
          <a:noFill/>
          <a:ln w="7620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Stack left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xmlns="" id="{07A37199-E2C6-47EC-B898-985C0F1D1A5A}"/>
              </a:ext>
            </a:extLst>
          </p:cNvPr>
          <p:cNvSpPr txBox="1"/>
          <p:nvPr/>
        </p:nvSpPr>
        <p:spPr>
          <a:xfrm rot="16200000">
            <a:off x="1707178" y="4086973"/>
            <a:ext cx="961085" cy="709681"/>
          </a:xfrm>
          <a:prstGeom prst="rect">
            <a:avLst/>
          </a:prstGeom>
          <a:noFill/>
          <a:ln w="7620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Push left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xmlns="" id="{39B86AA1-FFFD-4BE6-A647-1BB7A4F44794}"/>
              </a:ext>
            </a:extLst>
          </p:cNvPr>
          <p:cNvSpPr txBox="1"/>
          <p:nvPr/>
        </p:nvSpPr>
        <p:spPr>
          <a:xfrm rot="16200000">
            <a:off x="7772713" y="4034756"/>
            <a:ext cx="961085" cy="709681"/>
          </a:xfrm>
          <a:prstGeom prst="rect">
            <a:avLst/>
          </a:prstGeom>
          <a:noFill/>
          <a:ln w="7620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setter right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xmlns="" id="{AA849738-BC67-4F89-92F8-D4B6960C82A3}"/>
              </a:ext>
            </a:extLst>
          </p:cNvPr>
          <p:cNvSpPr txBox="1"/>
          <p:nvPr/>
        </p:nvSpPr>
        <p:spPr>
          <a:xfrm rot="16200000">
            <a:off x="4406323" y="4034755"/>
            <a:ext cx="961085" cy="709681"/>
          </a:xfrm>
          <a:prstGeom prst="rect">
            <a:avLst/>
          </a:prstGeom>
          <a:noFill/>
          <a:ln w="7620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setter middle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xmlns="" id="{23A1084C-9ABE-407D-B30C-2EE2CB597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AE9A2-0C02-4768-BB90-DEAC40AEE864}" type="slidenum">
              <a:rPr lang="en-US" smtClean="0"/>
              <a:t>2</a:t>
            </a:fld>
            <a:endParaRPr lang="en-US"/>
          </a:p>
        </p:txBody>
      </p:sp>
      <p:sp>
        <p:nvSpPr>
          <p:cNvPr id="103" name="Oval 102">
            <a:extLst>
              <a:ext uri="{FF2B5EF4-FFF2-40B4-BE49-F238E27FC236}">
                <a16:creationId xmlns:a16="http://schemas.microsoft.com/office/drawing/2014/main" xmlns="" id="{A47E1ECA-710F-4001-923C-DCB9FAF5FDAD}"/>
              </a:ext>
            </a:extLst>
          </p:cNvPr>
          <p:cNvSpPr>
            <a:spLocks noChangeAspect="1"/>
          </p:cNvSpPr>
          <p:nvPr/>
        </p:nvSpPr>
        <p:spPr>
          <a:xfrm rot="5400000">
            <a:off x="6775025" y="5245428"/>
            <a:ext cx="365760" cy="365760"/>
          </a:xfrm>
          <a:prstGeom prst="ellipse">
            <a:avLst/>
          </a:prstGeom>
          <a:gradFill flip="none" rotWithShape="1">
            <a:gsLst>
              <a:gs pos="46000">
                <a:srgbClr val="00CC00"/>
              </a:gs>
              <a:gs pos="49000">
                <a:srgbClr val="00CC00"/>
              </a:gs>
              <a:gs pos="49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104" name="Oval 103">
            <a:extLst>
              <a:ext uri="{FF2B5EF4-FFF2-40B4-BE49-F238E27FC236}">
                <a16:creationId xmlns:a16="http://schemas.microsoft.com/office/drawing/2014/main" xmlns="" id="{62F9CE89-EFD1-4CE1-86E4-7AD6229D5E6B}"/>
              </a:ext>
            </a:extLst>
          </p:cNvPr>
          <p:cNvSpPr>
            <a:spLocks noChangeAspect="1"/>
          </p:cNvSpPr>
          <p:nvPr/>
        </p:nvSpPr>
        <p:spPr>
          <a:xfrm rot="5400000">
            <a:off x="3794686" y="5197100"/>
            <a:ext cx="365760" cy="365760"/>
          </a:xfrm>
          <a:prstGeom prst="ellipse">
            <a:avLst/>
          </a:prstGeom>
          <a:gradFill flip="none" rotWithShape="1">
            <a:gsLst>
              <a:gs pos="46000">
                <a:srgbClr val="00CC00"/>
              </a:gs>
              <a:gs pos="49000">
                <a:srgbClr val="00CC00"/>
              </a:gs>
              <a:gs pos="49000">
                <a:schemeClr val="accent1">
                  <a:lumMod val="30000"/>
                  <a:lumOff val="70000"/>
                </a:schemeClr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xmlns="" id="{C8EBB84E-1A5A-4191-8A46-428E02546AD3}"/>
              </a:ext>
            </a:extLst>
          </p:cNvPr>
          <p:cNvSpPr txBox="1"/>
          <p:nvPr/>
        </p:nvSpPr>
        <p:spPr>
          <a:xfrm>
            <a:off x="3528455" y="1139441"/>
            <a:ext cx="493340" cy="231795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xmlns="" id="{6DE4BB41-9F5E-4354-B377-4DEF4B888FD9}"/>
              </a:ext>
            </a:extLst>
          </p:cNvPr>
          <p:cNvSpPr txBox="1"/>
          <p:nvPr/>
        </p:nvSpPr>
        <p:spPr>
          <a:xfrm>
            <a:off x="646996" y="1154180"/>
            <a:ext cx="493340" cy="241413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xmlns="" id="{85E1BF84-A0FD-4EE1-81CC-765417F783D7}"/>
              </a:ext>
            </a:extLst>
          </p:cNvPr>
          <p:cNvSpPr txBox="1"/>
          <p:nvPr/>
        </p:nvSpPr>
        <p:spPr>
          <a:xfrm>
            <a:off x="6468984" y="1151435"/>
            <a:ext cx="493340" cy="230191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dirty="0"/>
              <a:t>C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xmlns="" id="{A1363B2C-E4C9-4D5F-8D94-E2FF391FE559}"/>
              </a:ext>
            </a:extLst>
          </p:cNvPr>
          <p:cNvSpPr txBox="1"/>
          <p:nvPr/>
        </p:nvSpPr>
        <p:spPr>
          <a:xfrm>
            <a:off x="3116124" y="6605748"/>
            <a:ext cx="493340" cy="251031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dirty="0"/>
              <a:t>D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xmlns="" id="{0233329E-5411-4425-AF8E-22DA6A84EEC1}"/>
              </a:ext>
            </a:extLst>
          </p:cNvPr>
          <p:cNvSpPr txBox="1"/>
          <p:nvPr/>
        </p:nvSpPr>
        <p:spPr>
          <a:xfrm>
            <a:off x="5953514" y="6616576"/>
            <a:ext cx="493340" cy="217367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dirty="0"/>
              <a:t>E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xmlns="" id="{F234D355-B6E5-4579-9DFE-CA8CF58649C2}"/>
              </a:ext>
            </a:extLst>
          </p:cNvPr>
          <p:cNvSpPr txBox="1"/>
          <p:nvPr/>
        </p:nvSpPr>
        <p:spPr>
          <a:xfrm>
            <a:off x="8901352" y="6616576"/>
            <a:ext cx="493340" cy="210955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dirty="0"/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2363340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D3141E72-6E84-4A2B-919B-3E29B9BAB0D8}"/>
              </a:ext>
            </a:extLst>
          </p:cNvPr>
          <p:cNvSpPr/>
          <p:nvPr/>
        </p:nvSpPr>
        <p:spPr>
          <a:xfrm rot="16200000">
            <a:off x="3619101" y="1142999"/>
            <a:ext cx="2743200" cy="2743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xmlns="" id="{82B8CE40-8516-4E5B-B4EE-69C0CC628682}"/>
              </a:ext>
            </a:extLst>
          </p:cNvPr>
          <p:cNvCxnSpPr>
            <a:cxnSpLocks/>
          </p:cNvCxnSpPr>
          <p:nvPr/>
        </p:nvCxnSpPr>
        <p:spPr>
          <a:xfrm rot="16200000" flipV="1">
            <a:off x="4944982" y="2308859"/>
            <a:ext cx="0" cy="3154680"/>
          </a:xfrm>
          <a:prstGeom prst="line">
            <a:avLst/>
          </a:prstGeom>
          <a:ln w="38100" cmpd="sng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xmlns="" id="{14DB5201-FAE3-43F8-AB43-6E592B58BB6F}"/>
              </a:ext>
            </a:extLst>
          </p:cNvPr>
          <p:cNvCxnSpPr>
            <a:cxnSpLocks/>
          </p:cNvCxnSpPr>
          <p:nvPr/>
        </p:nvCxnSpPr>
        <p:spPr>
          <a:xfrm rot="16200000">
            <a:off x="4969748" y="1495425"/>
            <a:ext cx="0" cy="29984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>
            <a:extLst>
              <a:ext uri="{FF2B5EF4-FFF2-40B4-BE49-F238E27FC236}">
                <a16:creationId xmlns:a16="http://schemas.microsoft.com/office/drawing/2014/main" xmlns="" id="{938F15A8-03EC-4E43-B519-93D791259EBB}"/>
              </a:ext>
            </a:extLst>
          </p:cNvPr>
          <p:cNvSpPr/>
          <p:nvPr/>
        </p:nvSpPr>
        <p:spPr>
          <a:xfrm rot="16200000">
            <a:off x="6545579" y="1142999"/>
            <a:ext cx="2743200" cy="2743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xmlns="" id="{3368E03E-57F8-4793-A8C1-BD0A5FD186B0}"/>
              </a:ext>
            </a:extLst>
          </p:cNvPr>
          <p:cNvCxnSpPr>
            <a:cxnSpLocks/>
          </p:cNvCxnSpPr>
          <p:nvPr/>
        </p:nvCxnSpPr>
        <p:spPr>
          <a:xfrm rot="16200000" flipV="1">
            <a:off x="7871460" y="2308859"/>
            <a:ext cx="0" cy="3154680"/>
          </a:xfrm>
          <a:prstGeom prst="line">
            <a:avLst/>
          </a:prstGeom>
          <a:ln w="38100" cmpd="sng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xmlns="" id="{B5DF4A3E-2297-49C0-BBCD-3250371F8430}"/>
              </a:ext>
            </a:extLst>
          </p:cNvPr>
          <p:cNvCxnSpPr>
            <a:cxnSpLocks/>
          </p:cNvCxnSpPr>
          <p:nvPr/>
        </p:nvCxnSpPr>
        <p:spPr>
          <a:xfrm rot="16200000">
            <a:off x="7896226" y="1495425"/>
            <a:ext cx="0" cy="29984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>
            <a:extLst>
              <a:ext uri="{FF2B5EF4-FFF2-40B4-BE49-F238E27FC236}">
                <a16:creationId xmlns:a16="http://schemas.microsoft.com/office/drawing/2014/main" xmlns="" id="{CE73029E-E42E-4A0D-A019-02AF569C4255}"/>
              </a:ext>
            </a:extLst>
          </p:cNvPr>
          <p:cNvSpPr/>
          <p:nvPr/>
        </p:nvSpPr>
        <p:spPr>
          <a:xfrm rot="16200000">
            <a:off x="708660" y="1143000"/>
            <a:ext cx="2743200" cy="2743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xmlns="" id="{0B2FA74D-EAD9-4F4F-B2C6-0B3E2F75AA59}"/>
              </a:ext>
            </a:extLst>
          </p:cNvPr>
          <p:cNvCxnSpPr>
            <a:cxnSpLocks/>
          </p:cNvCxnSpPr>
          <p:nvPr/>
        </p:nvCxnSpPr>
        <p:spPr>
          <a:xfrm rot="16200000" flipV="1">
            <a:off x="2034541" y="2308860"/>
            <a:ext cx="0" cy="3154680"/>
          </a:xfrm>
          <a:prstGeom prst="line">
            <a:avLst/>
          </a:prstGeom>
          <a:ln w="38100" cmpd="sng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xmlns="" id="{9BE4DE0F-7F5F-4D5D-81F3-C3BB54488F16}"/>
              </a:ext>
            </a:extLst>
          </p:cNvPr>
          <p:cNvCxnSpPr>
            <a:cxnSpLocks/>
          </p:cNvCxnSpPr>
          <p:nvPr/>
        </p:nvCxnSpPr>
        <p:spPr>
          <a:xfrm rot="16200000">
            <a:off x="2059307" y="1495426"/>
            <a:ext cx="0" cy="29984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3F7FA64D-24B5-40DE-B4F7-4F76598787AF}"/>
              </a:ext>
            </a:extLst>
          </p:cNvPr>
          <p:cNvGrpSpPr/>
          <p:nvPr/>
        </p:nvGrpSpPr>
        <p:grpSpPr>
          <a:xfrm rot="16200000">
            <a:off x="911781" y="1254714"/>
            <a:ext cx="2343447" cy="2541511"/>
            <a:chOff x="4695118" y="2792489"/>
            <a:chExt cx="2343447" cy="2541511"/>
          </a:xfrm>
        </p:grpSpPr>
        <p:sp>
          <p:nvSpPr>
            <p:cNvPr id="59" name="Oval 58">
              <a:extLst>
                <a:ext uri="{FF2B5EF4-FFF2-40B4-BE49-F238E27FC236}">
                  <a16:creationId xmlns:a16="http://schemas.microsoft.com/office/drawing/2014/main" xmlns="" id="{A74EFA11-8823-43FF-8EED-26C76590FCE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249886" y="2792489"/>
              <a:ext cx="365760" cy="365760"/>
            </a:xfrm>
            <a:prstGeom prst="ellipse">
              <a:avLst/>
            </a:prstGeom>
            <a:gradFill flip="none" rotWithShape="1">
              <a:gsLst>
                <a:gs pos="50000">
                  <a:srgbClr val="FF0000"/>
                </a:gs>
                <a:gs pos="49000">
                  <a:schemeClr val="accent1">
                    <a:lumMod val="30000"/>
                    <a:lumOff val="70000"/>
                  </a:schemeClr>
                </a:gs>
              </a:gsLst>
              <a:lin ang="18900000" scaled="1"/>
              <a:tileRect/>
            </a:gradFill>
            <a:ln w="635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" wrap="non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3600" dirty="0">
                  <a:solidFill>
                    <a:schemeClr val="tx1"/>
                  </a:solidFill>
                </a:rPr>
                <a:t>s</a:t>
              </a:r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xmlns="" id="{ADD95C71-D006-4292-82D5-3FE7714712D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941176" y="4968240"/>
              <a:ext cx="365760" cy="365760"/>
            </a:xfrm>
            <a:prstGeom prst="ellipse">
              <a:avLst/>
            </a:prstGeom>
            <a:gradFill flip="none" rotWithShape="1">
              <a:gsLst>
                <a:gs pos="46000">
                  <a:srgbClr val="00CC00"/>
                </a:gs>
                <a:gs pos="49000">
                  <a:srgbClr val="00CC00"/>
                </a:gs>
                <a:gs pos="49000">
                  <a:schemeClr val="accent1">
                    <a:lumMod val="30000"/>
                    <a:lumOff val="70000"/>
                  </a:schemeClr>
                </a:gs>
              </a:gsLst>
              <a:lin ang="189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" wrap="non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61" name="Oval 60">
              <a:extLst>
                <a:ext uri="{FF2B5EF4-FFF2-40B4-BE49-F238E27FC236}">
                  <a16:creationId xmlns:a16="http://schemas.microsoft.com/office/drawing/2014/main" xmlns="" id="{71BDBCF5-DCE8-4CE7-BC6D-4E0A3EA03B8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903077" y="3090778"/>
              <a:ext cx="365760" cy="365760"/>
            </a:xfrm>
            <a:prstGeom prst="ellipse">
              <a:avLst/>
            </a:prstGeom>
            <a:gradFill flip="none" rotWithShape="1">
              <a:gsLst>
                <a:gs pos="46000">
                  <a:srgbClr val="00CC00"/>
                </a:gs>
                <a:gs pos="49000">
                  <a:srgbClr val="00CC00"/>
                </a:gs>
                <a:gs pos="49000">
                  <a:schemeClr val="accent1">
                    <a:lumMod val="30000"/>
                    <a:lumOff val="7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" wrap="non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600" dirty="0">
                <a:solidFill>
                  <a:schemeClr val="tx1"/>
                </a:solidFill>
              </a:endParaRPr>
            </a:p>
          </p:txBody>
        </p:sp>
        <p:sp>
          <p:nvSpPr>
            <p:cNvPr id="62" name="Oval 61">
              <a:extLst>
                <a:ext uri="{FF2B5EF4-FFF2-40B4-BE49-F238E27FC236}">
                  <a16:creationId xmlns:a16="http://schemas.microsoft.com/office/drawing/2014/main" xmlns="" id="{3930A17B-30F9-410A-BA50-9525560EE5F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95118" y="2804582"/>
              <a:ext cx="365760" cy="365760"/>
            </a:xfrm>
            <a:prstGeom prst="ellipse">
              <a:avLst/>
            </a:prstGeom>
            <a:gradFill flip="none" rotWithShape="1">
              <a:gsLst>
                <a:gs pos="46000">
                  <a:srgbClr val="00CC00"/>
                </a:gs>
                <a:gs pos="49000">
                  <a:srgbClr val="00CC00"/>
                </a:gs>
                <a:gs pos="49000">
                  <a:schemeClr val="accent1">
                    <a:lumMod val="30000"/>
                    <a:lumOff val="7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" wrap="non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600" dirty="0">
                <a:solidFill>
                  <a:schemeClr val="tx1"/>
                </a:solidFill>
              </a:endParaRPr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xmlns="" id="{B7694B3B-A70A-45AE-8FAE-86F0794C63E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572250" y="4478836"/>
              <a:ext cx="365760" cy="365760"/>
            </a:xfrm>
            <a:prstGeom prst="ellipse">
              <a:avLst/>
            </a:prstGeom>
            <a:gradFill flip="none" rotWithShape="1">
              <a:gsLst>
                <a:gs pos="50000">
                  <a:srgbClr val="FF0000"/>
                </a:gs>
                <a:gs pos="49000">
                  <a:schemeClr val="accent1">
                    <a:lumMod val="30000"/>
                    <a:lumOff val="7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" wrap="non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600" dirty="0">
                <a:solidFill>
                  <a:schemeClr val="tx1"/>
                </a:solidFill>
              </a:endParaRPr>
            </a:p>
          </p:txBody>
        </p:sp>
        <p:sp>
          <p:nvSpPr>
            <p:cNvPr id="64" name="Oval 63">
              <a:extLst>
                <a:ext uri="{FF2B5EF4-FFF2-40B4-BE49-F238E27FC236}">
                  <a16:creationId xmlns:a16="http://schemas.microsoft.com/office/drawing/2014/main" xmlns="" id="{1AC7570A-E7D6-4DF0-9033-F0B2349EA38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72805" y="3492609"/>
              <a:ext cx="365760" cy="365760"/>
            </a:xfrm>
            <a:prstGeom prst="ellipse">
              <a:avLst/>
            </a:prstGeom>
            <a:gradFill flip="none" rotWithShape="1">
              <a:gsLst>
                <a:gs pos="50000">
                  <a:srgbClr val="FF0000"/>
                </a:gs>
                <a:gs pos="49000">
                  <a:schemeClr val="accent1">
                    <a:lumMod val="30000"/>
                    <a:lumOff val="7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" wrap="non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FF53D49E-B20C-4C6D-9925-32E48B4C479D}"/>
              </a:ext>
            </a:extLst>
          </p:cNvPr>
          <p:cNvGrpSpPr/>
          <p:nvPr/>
        </p:nvGrpSpPr>
        <p:grpSpPr>
          <a:xfrm>
            <a:off x="6719358" y="1525905"/>
            <a:ext cx="2505055" cy="2265790"/>
            <a:chOff x="6262157" y="1068705"/>
            <a:chExt cx="2505055" cy="2265790"/>
          </a:xfrm>
        </p:grpSpPr>
        <p:sp>
          <p:nvSpPr>
            <p:cNvPr id="66" name="Oval 65">
              <a:extLst>
                <a:ext uri="{FF2B5EF4-FFF2-40B4-BE49-F238E27FC236}">
                  <a16:creationId xmlns:a16="http://schemas.microsoft.com/office/drawing/2014/main" xmlns="" id="{F10EA2E6-2689-4108-BC2D-413A00365601}"/>
                </a:ext>
              </a:extLst>
            </p:cNvPr>
            <p:cNvSpPr>
              <a:spLocks noChangeAspect="1"/>
            </p:cNvSpPr>
            <p:nvPr/>
          </p:nvSpPr>
          <p:spPr>
            <a:xfrm rot="16200000">
              <a:off x="6729983" y="1068705"/>
              <a:ext cx="365760" cy="365760"/>
            </a:xfrm>
            <a:prstGeom prst="ellipse">
              <a:avLst/>
            </a:prstGeom>
            <a:gradFill flip="none" rotWithShape="1">
              <a:gsLst>
                <a:gs pos="50000">
                  <a:srgbClr val="FF0000"/>
                </a:gs>
                <a:gs pos="49000">
                  <a:schemeClr val="accent1">
                    <a:lumMod val="30000"/>
                    <a:lumOff val="70000"/>
                  </a:schemeClr>
                </a:gs>
              </a:gsLst>
              <a:lin ang="18900000" scaled="1"/>
              <a:tileRect/>
            </a:gradFill>
            <a:ln w="146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" wrap="non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600" dirty="0">
                <a:solidFill>
                  <a:schemeClr val="tx1"/>
                </a:solidFill>
              </a:endParaRPr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xmlns="" id="{C61F6266-FDAF-4390-803F-CF901487017B}"/>
                </a:ext>
              </a:extLst>
            </p:cNvPr>
            <p:cNvSpPr>
              <a:spLocks noChangeAspect="1"/>
            </p:cNvSpPr>
            <p:nvPr/>
          </p:nvSpPr>
          <p:spPr>
            <a:xfrm rot="16200000">
              <a:off x="8348471" y="2968735"/>
              <a:ext cx="365760" cy="365760"/>
            </a:xfrm>
            <a:prstGeom prst="ellipse">
              <a:avLst/>
            </a:prstGeom>
            <a:gradFill flip="none" rotWithShape="1">
              <a:gsLst>
                <a:gs pos="46000">
                  <a:srgbClr val="00CC00"/>
                </a:gs>
                <a:gs pos="49000">
                  <a:srgbClr val="00CC00"/>
                </a:gs>
                <a:gs pos="49000">
                  <a:schemeClr val="accent1">
                    <a:lumMod val="30000"/>
                    <a:lumOff val="70000"/>
                  </a:schemeClr>
                </a:gs>
              </a:gsLst>
              <a:lin ang="189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" wrap="non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xmlns="" id="{3D5B28F3-7B24-4D5E-87BF-E5B300839F90}"/>
                </a:ext>
              </a:extLst>
            </p:cNvPr>
            <p:cNvSpPr>
              <a:spLocks noChangeAspect="1"/>
            </p:cNvSpPr>
            <p:nvPr/>
          </p:nvSpPr>
          <p:spPr>
            <a:xfrm rot="16200000">
              <a:off x="8020451" y="1812028"/>
              <a:ext cx="365760" cy="365760"/>
            </a:xfrm>
            <a:prstGeom prst="ellipse">
              <a:avLst/>
            </a:prstGeom>
            <a:gradFill flip="none" rotWithShape="1">
              <a:gsLst>
                <a:gs pos="46000">
                  <a:srgbClr val="00CC00"/>
                </a:gs>
                <a:gs pos="49000">
                  <a:srgbClr val="00CC00"/>
                </a:gs>
                <a:gs pos="49000">
                  <a:schemeClr val="accent1">
                    <a:lumMod val="30000"/>
                    <a:lumOff val="7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" wrap="non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600" dirty="0">
                <a:solidFill>
                  <a:schemeClr val="tx1"/>
                </a:solidFill>
              </a:endParaRPr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xmlns="" id="{B7A1F1A1-10FD-459B-A395-5895468DB7D9}"/>
                </a:ext>
              </a:extLst>
            </p:cNvPr>
            <p:cNvSpPr>
              <a:spLocks noChangeAspect="1"/>
            </p:cNvSpPr>
            <p:nvPr/>
          </p:nvSpPr>
          <p:spPr>
            <a:xfrm rot="16200000">
              <a:off x="6262157" y="1661016"/>
              <a:ext cx="365760" cy="365760"/>
            </a:xfrm>
            <a:prstGeom prst="ellipse">
              <a:avLst/>
            </a:prstGeom>
            <a:gradFill flip="none" rotWithShape="1">
              <a:gsLst>
                <a:gs pos="46000">
                  <a:srgbClr val="00CC00"/>
                </a:gs>
                <a:gs pos="49000">
                  <a:srgbClr val="00CC00"/>
                </a:gs>
                <a:gs pos="49000">
                  <a:schemeClr val="accent1">
                    <a:lumMod val="30000"/>
                    <a:lumOff val="7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" wrap="non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600" dirty="0">
                <a:solidFill>
                  <a:schemeClr val="tx1"/>
                </a:solidFill>
              </a:endParaRPr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xmlns="" id="{1DE5F3EB-5949-4EB0-A128-5587FBC78D3A}"/>
                </a:ext>
              </a:extLst>
            </p:cNvPr>
            <p:cNvSpPr>
              <a:spLocks noChangeAspect="1"/>
            </p:cNvSpPr>
            <p:nvPr/>
          </p:nvSpPr>
          <p:spPr>
            <a:xfrm rot="16200000">
              <a:off x="8401452" y="2508472"/>
              <a:ext cx="365760" cy="365760"/>
            </a:xfrm>
            <a:prstGeom prst="ellipse">
              <a:avLst/>
            </a:prstGeom>
            <a:gradFill flip="none" rotWithShape="1">
              <a:gsLst>
                <a:gs pos="50000">
                  <a:srgbClr val="FF0000"/>
                </a:gs>
                <a:gs pos="49000">
                  <a:schemeClr val="accent1">
                    <a:lumMod val="30000"/>
                    <a:lumOff val="70000"/>
                  </a:schemeClr>
                </a:gs>
              </a:gsLst>
              <a:lin ang="2700000" scaled="1"/>
              <a:tileRect/>
            </a:gradFill>
            <a:ln w="635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" wrap="non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3600" dirty="0">
                  <a:solidFill>
                    <a:schemeClr val="tx1"/>
                  </a:solidFill>
                </a:rPr>
                <a:t>s</a:t>
              </a:r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xmlns="" id="{91924124-60CA-4E2A-949E-B98E9E0D5660}"/>
                </a:ext>
              </a:extLst>
            </p:cNvPr>
            <p:cNvSpPr>
              <a:spLocks noChangeAspect="1"/>
            </p:cNvSpPr>
            <p:nvPr/>
          </p:nvSpPr>
          <p:spPr>
            <a:xfrm rot="16200000">
              <a:off x="7554467" y="1084428"/>
              <a:ext cx="365760" cy="365760"/>
            </a:xfrm>
            <a:prstGeom prst="ellipse">
              <a:avLst/>
            </a:prstGeom>
            <a:gradFill flip="none" rotWithShape="1">
              <a:gsLst>
                <a:gs pos="50000">
                  <a:srgbClr val="FF0000"/>
                </a:gs>
                <a:gs pos="49000">
                  <a:schemeClr val="accent1">
                    <a:lumMod val="30000"/>
                    <a:lumOff val="70000"/>
                  </a:schemeClr>
                </a:gs>
              </a:gsLst>
              <a:lin ang="0" scaled="1"/>
              <a:tileRect/>
            </a:gradFill>
            <a:ln w="1270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" wrap="non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600" dirty="0">
                <a:solidFill>
                  <a:schemeClr val="tx1"/>
                </a:solidFill>
              </a:endParaRPr>
            </a:p>
          </p:txBody>
        </p:sp>
      </p:grpSp>
      <p:sp>
        <p:nvSpPr>
          <p:cNvPr id="72" name="Oval 71">
            <a:extLst>
              <a:ext uri="{FF2B5EF4-FFF2-40B4-BE49-F238E27FC236}">
                <a16:creationId xmlns:a16="http://schemas.microsoft.com/office/drawing/2014/main" xmlns="" id="{DD0BDF24-5E0E-43E9-A757-BD496C71B57C}"/>
              </a:ext>
            </a:extLst>
          </p:cNvPr>
          <p:cNvSpPr>
            <a:spLocks noChangeAspect="1"/>
          </p:cNvSpPr>
          <p:nvPr/>
        </p:nvSpPr>
        <p:spPr>
          <a:xfrm rot="15976383">
            <a:off x="4322063" y="1520189"/>
            <a:ext cx="365760" cy="365760"/>
          </a:xfrm>
          <a:prstGeom prst="ellipse">
            <a:avLst/>
          </a:prstGeom>
          <a:gradFill flip="none" rotWithShape="1">
            <a:gsLst>
              <a:gs pos="50000">
                <a:srgbClr val="FF0000"/>
              </a:gs>
              <a:gs pos="49000">
                <a:schemeClr val="accent1">
                  <a:lumMod val="30000"/>
                  <a:lumOff val="70000"/>
                </a:schemeClr>
              </a:gs>
            </a:gsLst>
            <a:lin ang="18900000" scaled="1"/>
            <a:tileRect/>
          </a:gradFill>
          <a:ln w="146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xmlns="" id="{2DBB630E-81E8-4929-BEAA-6A009062B971}"/>
              </a:ext>
            </a:extLst>
          </p:cNvPr>
          <p:cNvSpPr>
            <a:spLocks noChangeAspect="1"/>
          </p:cNvSpPr>
          <p:nvPr/>
        </p:nvSpPr>
        <p:spPr>
          <a:xfrm rot="16200000">
            <a:off x="5956936" y="2185929"/>
            <a:ext cx="365760" cy="365760"/>
          </a:xfrm>
          <a:prstGeom prst="ellipse">
            <a:avLst/>
          </a:prstGeom>
          <a:gradFill flip="none" rotWithShape="1">
            <a:gsLst>
              <a:gs pos="46000">
                <a:srgbClr val="00CC00"/>
              </a:gs>
              <a:gs pos="49000">
                <a:srgbClr val="00CC00"/>
              </a:gs>
              <a:gs pos="49000">
                <a:schemeClr val="accent1">
                  <a:lumMod val="30000"/>
                  <a:lumOff val="70000"/>
                </a:schemeClr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xmlns="" id="{54C45152-2649-4F48-930E-BD2C5445C822}"/>
              </a:ext>
            </a:extLst>
          </p:cNvPr>
          <p:cNvSpPr>
            <a:spLocks noChangeAspect="1"/>
          </p:cNvSpPr>
          <p:nvPr/>
        </p:nvSpPr>
        <p:spPr>
          <a:xfrm rot="16200000">
            <a:off x="4815695" y="3337558"/>
            <a:ext cx="365760" cy="365760"/>
          </a:xfrm>
          <a:prstGeom prst="ellipse">
            <a:avLst/>
          </a:prstGeom>
          <a:gradFill flip="none" rotWithShape="1">
            <a:gsLst>
              <a:gs pos="46000">
                <a:srgbClr val="00CC00"/>
              </a:gs>
              <a:gs pos="49000">
                <a:srgbClr val="00CC00"/>
              </a:gs>
              <a:gs pos="49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xmlns="" id="{84DF8734-2A1E-4093-9F1A-71AE379A948A}"/>
              </a:ext>
            </a:extLst>
          </p:cNvPr>
          <p:cNvSpPr>
            <a:spLocks noChangeAspect="1"/>
          </p:cNvSpPr>
          <p:nvPr/>
        </p:nvSpPr>
        <p:spPr>
          <a:xfrm rot="16200000">
            <a:off x="3854237" y="2112500"/>
            <a:ext cx="365760" cy="365760"/>
          </a:xfrm>
          <a:prstGeom prst="ellipse">
            <a:avLst/>
          </a:prstGeom>
          <a:gradFill flip="none" rotWithShape="1">
            <a:gsLst>
              <a:gs pos="46000">
                <a:srgbClr val="00CC00"/>
              </a:gs>
              <a:gs pos="49000">
                <a:srgbClr val="00CC00"/>
              </a:gs>
              <a:gs pos="49000">
                <a:schemeClr val="accent1">
                  <a:lumMod val="30000"/>
                  <a:lumOff val="7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xmlns="" id="{779DDEA1-7C5A-4CC9-98EE-6087CA4CB1A1}"/>
              </a:ext>
            </a:extLst>
          </p:cNvPr>
          <p:cNvSpPr>
            <a:spLocks noChangeAspect="1"/>
          </p:cNvSpPr>
          <p:nvPr/>
        </p:nvSpPr>
        <p:spPr>
          <a:xfrm rot="16200000">
            <a:off x="5467532" y="1554855"/>
            <a:ext cx="365760" cy="365760"/>
          </a:xfrm>
          <a:prstGeom prst="ellipse">
            <a:avLst/>
          </a:prstGeom>
          <a:gradFill flip="none" rotWithShape="1">
            <a:gsLst>
              <a:gs pos="50000">
                <a:srgbClr val="FF0000"/>
              </a:gs>
              <a:gs pos="49000">
                <a:schemeClr val="accent1">
                  <a:lumMod val="30000"/>
                  <a:lumOff val="7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" wrap="non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xmlns="" id="{06895F35-5970-4F0B-AD3B-F51D2AC2F3EA}"/>
              </a:ext>
            </a:extLst>
          </p:cNvPr>
          <p:cNvSpPr>
            <a:spLocks noChangeAspect="1"/>
          </p:cNvSpPr>
          <p:nvPr/>
        </p:nvSpPr>
        <p:spPr>
          <a:xfrm rot="16200000">
            <a:off x="4815695" y="2880359"/>
            <a:ext cx="365760" cy="365760"/>
          </a:xfrm>
          <a:prstGeom prst="ellipse">
            <a:avLst/>
          </a:prstGeom>
          <a:gradFill flip="none" rotWithShape="1">
            <a:gsLst>
              <a:gs pos="50000">
                <a:srgbClr val="FF0000"/>
              </a:gs>
              <a:gs pos="49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 w="635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" wrap="non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s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xmlns="" id="{D29888BF-62F8-4A3E-9B06-A77C987C0555}"/>
              </a:ext>
            </a:extLst>
          </p:cNvPr>
          <p:cNvCxnSpPr>
            <a:cxnSpLocks/>
            <a:stCxn id="64" idx="0"/>
          </p:cNvCxnSpPr>
          <p:nvPr/>
        </p:nvCxnSpPr>
        <p:spPr>
          <a:xfrm flipH="1">
            <a:off x="1511486" y="1536625"/>
            <a:ext cx="1382" cy="2349572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xmlns="" id="{E7AA0816-AC67-4273-99F6-5E1EE9D848E2}"/>
              </a:ext>
            </a:extLst>
          </p:cNvPr>
          <p:cNvCxnSpPr>
            <a:cxnSpLocks/>
            <a:stCxn id="76" idx="0"/>
          </p:cNvCxnSpPr>
          <p:nvPr/>
        </p:nvCxnSpPr>
        <p:spPr>
          <a:xfrm>
            <a:off x="5467532" y="1737735"/>
            <a:ext cx="0" cy="2148462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xmlns="" id="{13498E15-8D53-47B0-9001-7E5BE3CAEC77}"/>
              </a:ext>
            </a:extLst>
          </p:cNvPr>
          <p:cNvCxnSpPr>
            <a:cxnSpLocks/>
            <a:stCxn id="72" idx="4"/>
          </p:cNvCxnSpPr>
          <p:nvPr/>
        </p:nvCxnSpPr>
        <p:spPr>
          <a:xfrm>
            <a:off x="4687436" y="1691181"/>
            <a:ext cx="0" cy="2195016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xmlns="" id="{4CC6F000-E089-4E76-8A1E-58B0F8E0528A}"/>
              </a:ext>
            </a:extLst>
          </p:cNvPr>
          <p:cNvCxnSpPr>
            <a:cxnSpLocks/>
          </p:cNvCxnSpPr>
          <p:nvPr/>
        </p:nvCxnSpPr>
        <p:spPr>
          <a:xfrm flipH="1">
            <a:off x="708659" y="3331432"/>
            <a:ext cx="1161310" cy="0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xmlns="" id="{E8FBAC7D-959F-40FC-8EC2-DD3D5DC24B7A}"/>
              </a:ext>
            </a:extLst>
          </p:cNvPr>
          <p:cNvCxnSpPr>
            <a:cxnSpLocks/>
          </p:cNvCxnSpPr>
          <p:nvPr/>
        </p:nvCxnSpPr>
        <p:spPr>
          <a:xfrm flipH="1">
            <a:off x="4426946" y="3335464"/>
            <a:ext cx="1161310" cy="0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xmlns="" id="{C1334256-5A8F-45EC-9F95-6663051D60AF}"/>
              </a:ext>
            </a:extLst>
          </p:cNvPr>
          <p:cNvCxnSpPr>
            <a:cxnSpLocks/>
            <a:stCxn id="71" idx="4"/>
          </p:cNvCxnSpPr>
          <p:nvPr/>
        </p:nvCxnSpPr>
        <p:spPr>
          <a:xfrm>
            <a:off x="8377427" y="1724509"/>
            <a:ext cx="0" cy="2161689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xmlns="" id="{7017AB43-51DB-46A5-8A39-B7EFFC3121A8}"/>
              </a:ext>
            </a:extLst>
          </p:cNvPr>
          <p:cNvCxnSpPr>
            <a:cxnSpLocks/>
          </p:cNvCxnSpPr>
          <p:nvPr/>
        </p:nvCxnSpPr>
        <p:spPr>
          <a:xfrm>
            <a:off x="8130539" y="3425935"/>
            <a:ext cx="1158240" cy="0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Slide Number Placeholder 108">
            <a:extLst>
              <a:ext uri="{FF2B5EF4-FFF2-40B4-BE49-F238E27FC236}">
                <a16:creationId xmlns:a16="http://schemas.microsoft.com/office/drawing/2014/main" xmlns="" id="{023FF522-CCDB-4535-BC41-F0AC8DEAB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AE9A2-0C02-4768-BB90-DEAC40AEE864}" type="slidenum">
              <a:rPr lang="en-US" smtClean="0"/>
              <a:t>3</a:t>
            </a:fld>
            <a:endParaRPr lang="en-US"/>
          </a:p>
        </p:txBody>
      </p:sp>
      <p:grpSp>
        <p:nvGrpSpPr>
          <p:cNvPr id="123" name="Group 122">
            <a:extLst>
              <a:ext uri="{FF2B5EF4-FFF2-40B4-BE49-F238E27FC236}">
                <a16:creationId xmlns:a16="http://schemas.microsoft.com/office/drawing/2014/main" xmlns="" id="{8CFB05DE-1D6B-4D86-8D0B-C493E75DD9DC}"/>
              </a:ext>
            </a:extLst>
          </p:cNvPr>
          <p:cNvGrpSpPr/>
          <p:nvPr/>
        </p:nvGrpSpPr>
        <p:grpSpPr>
          <a:xfrm>
            <a:off x="457202" y="4000498"/>
            <a:ext cx="8991599" cy="2890963"/>
            <a:chOff x="1" y="538037"/>
            <a:chExt cx="8991599" cy="2890963"/>
          </a:xfrm>
        </p:grpSpPr>
        <p:grpSp>
          <p:nvGrpSpPr>
            <p:cNvPr id="124" name="Group 123">
              <a:extLst>
                <a:ext uri="{FF2B5EF4-FFF2-40B4-BE49-F238E27FC236}">
                  <a16:creationId xmlns:a16="http://schemas.microsoft.com/office/drawing/2014/main" xmlns="" id="{57514B8C-86CB-4638-98AE-87A9DEABE64C}"/>
                </a:ext>
              </a:extLst>
            </p:cNvPr>
            <p:cNvGrpSpPr/>
            <p:nvPr/>
          </p:nvGrpSpPr>
          <p:grpSpPr>
            <a:xfrm>
              <a:off x="2910442" y="685799"/>
              <a:ext cx="3154680" cy="2743200"/>
              <a:chOff x="2910442" y="685799"/>
              <a:chExt cx="3154680" cy="2743200"/>
            </a:xfrm>
          </p:grpSpPr>
          <p:sp>
            <p:nvSpPr>
              <p:cNvPr id="192" name="Rectangle 191">
                <a:extLst>
                  <a:ext uri="{FF2B5EF4-FFF2-40B4-BE49-F238E27FC236}">
                    <a16:creationId xmlns:a16="http://schemas.microsoft.com/office/drawing/2014/main" xmlns="" id="{EE54EF98-928B-49D7-81A9-302261CA7F11}"/>
                  </a:ext>
                </a:extLst>
              </p:cNvPr>
              <p:cNvSpPr/>
              <p:nvPr/>
            </p:nvSpPr>
            <p:spPr>
              <a:xfrm rot="16200000">
                <a:off x="3161901" y="685799"/>
                <a:ext cx="2743200" cy="2743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cxnSp>
            <p:nvCxnSpPr>
              <p:cNvPr id="193" name="Straight Connector 192">
                <a:extLst>
                  <a:ext uri="{FF2B5EF4-FFF2-40B4-BE49-F238E27FC236}">
                    <a16:creationId xmlns:a16="http://schemas.microsoft.com/office/drawing/2014/main" xmlns="" id="{E497E2BD-998F-4B87-91D0-9C687F4BAC02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 flipV="1">
                <a:off x="4487782" y="1851659"/>
                <a:ext cx="0" cy="3154680"/>
              </a:xfrm>
              <a:prstGeom prst="line">
                <a:avLst/>
              </a:prstGeom>
              <a:ln w="38100" cmpd="sng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4" name="Straight Connector 193">
                <a:extLst>
                  <a:ext uri="{FF2B5EF4-FFF2-40B4-BE49-F238E27FC236}">
                    <a16:creationId xmlns:a16="http://schemas.microsoft.com/office/drawing/2014/main" xmlns="" id="{67A4C585-BC2C-40FA-AA25-1F3E89AE72D4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4512548" y="1038224"/>
                <a:ext cx="0" cy="299847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5" name="Group 124">
              <a:extLst>
                <a:ext uri="{FF2B5EF4-FFF2-40B4-BE49-F238E27FC236}">
                  <a16:creationId xmlns:a16="http://schemas.microsoft.com/office/drawing/2014/main" xmlns="" id="{277AE778-F0CC-429F-B3F3-0BD57B79B133}"/>
                </a:ext>
              </a:extLst>
            </p:cNvPr>
            <p:cNvGrpSpPr/>
            <p:nvPr/>
          </p:nvGrpSpPr>
          <p:grpSpPr>
            <a:xfrm>
              <a:off x="5836920" y="685799"/>
              <a:ext cx="3154680" cy="2743200"/>
              <a:chOff x="5836920" y="685799"/>
              <a:chExt cx="3154680" cy="2743200"/>
            </a:xfrm>
          </p:grpSpPr>
          <p:sp>
            <p:nvSpPr>
              <p:cNvPr id="189" name="Rectangle 188">
                <a:extLst>
                  <a:ext uri="{FF2B5EF4-FFF2-40B4-BE49-F238E27FC236}">
                    <a16:creationId xmlns:a16="http://schemas.microsoft.com/office/drawing/2014/main" xmlns="" id="{C7043DA8-1ED1-408B-B027-88025E855C11}"/>
                  </a:ext>
                </a:extLst>
              </p:cNvPr>
              <p:cNvSpPr/>
              <p:nvPr/>
            </p:nvSpPr>
            <p:spPr>
              <a:xfrm rot="16200000">
                <a:off x="6088379" y="685799"/>
                <a:ext cx="2743200" cy="2743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cxnSp>
            <p:nvCxnSpPr>
              <p:cNvPr id="190" name="Straight Connector 189">
                <a:extLst>
                  <a:ext uri="{FF2B5EF4-FFF2-40B4-BE49-F238E27FC236}">
                    <a16:creationId xmlns:a16="http://schemas.microsoft.com/office/drawing/2014/main" xmlns="" id="{EC5FB1EB-6FDF-4FDB-9A26-DD7F6861C4D4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 flipV="1">
                <a:off x="7414260" y="1851659"/>
                <a:ext cx="0" cy="3154680"/>
              </a:xfrm>
              <a:prstGeom prst="line">
                <a:avLst/>
              </a:prstGeom>
              <a:ln w="38100" cmpd="sng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1" name="Straight Connector 190">
                <a:extLst>
                  <a:ext uri="{FF2B5EF4-FFF2-40B4-BE49-F238E27FC236}">
                    <a16:creationId xmlns:a16="http://schemas.microsoft.com/office/drawing/2014/main" xmlns="" id="{F629C80B-3075-4276-A707-A3A59A05F543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7439026" y="1038224"/>
                <a:ext cx="0" cy="299847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6" name="Group 125">
              <a:extLst>
                <a:ext uri="{FF2B5EF4-FFF2-40B4-BE49-F238E27FC236}">
                  <a16:creationId xmlns:a16="http://schemas.microsoft.com/office/drawing/2014/main" xmlns="" id="{E6A13C4F-F98D-4B60-B85D-0574FEC5C6BA}"/>
                </a:ext>
              </a:extLst>
            </p:cNvPr>
            <p:cNvGrpSpPr/>
            <p:nvPr/>
          </p:nvGrpSpPr>
          <p:grpSpPr>
            <a:xfrm>
              <a:off x="1" y="685800"/>
              <a:ext cx="3154680" cy="2743200"/>
              <a:chOff x="1" y="685800"/>
              <a:chExt cx="3154680" cy="2743200"/>
            </a:xfrm>
          </p:grpSpPr>
          <p:sp>
            <p:nvSpPr>
              <p:cNvPr id="186" name="Rectangle 185">
                <a:extLst>
                  <a:ext uri="{FF2B5EF4-FFF2-40B4-BE49-F238E27FC236}">
                    <a16:creationId xmlns:a16="http://schemas.microsoft.com/office/drawing/2014/main" xmlns="" id="{937FE257-0680-4478-8FDE-C3EDC4C0EE62}"/>
                  </a:ext>
                </a:extLst>
              </p:cNvPr>
              <p:cNvSpPr/>
              <p:nvPr/>
            </p:nvSpPr>
            <p:spPr>
              <a:xfrm rot="16200000">
                <a:off x="251460" y="685800"/>
                <a:ext cx="2743200" cy="2743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cxnSp>
            <p:nvCxnSpPr>
              <p:cNvPr id="187" name="Straight Connector 186">
                <a:extLst>
                  <a:ext uri="{FF2B5EF4-FFF2-40B4-BE49-F238E27FC236}">
                    <a16:creationId xmlns:a16="http://schemas.microsoft.com/office/drawing/2014/main" xmlns="" id="{2D47FB75-57B6-43C6-A373-518206DBBA00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 flipV="1">
                <a:off x="1577341" y="1851660"/>
                <a:ext cx="0" cy="3154680"/>
              </a:xfrm>
              <a:prstGeom prst="line">
                <a:avLst/>
              </a:prstGeom>
              <a:ln w="38100" cmpd="sng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>
                <a:extLst>
                  <a:ext uri="{FF2B5EF4-FFF2-40B4-BE49-F238E27FC236}">
                    <a16:creationId xmlns:a16="http://schemas.microsoft.com/office/drawing/2014/main" xmlns="" id="{63EE2D5C-2D18-4EAE-91FB-37AC8BC4D5D0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1602107" y="1038225"/>
                <a:ext cx="0" cy="299847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7" name="Group 126">
              <a:extLst>
                <a:ext uri="{FF2B5EF4-FFF2-40B4-BE49-F238E27FC236}">
                  <a16:creationId xmlns:a16="http://schemas.microsoft.com/office/drawing/2014/main" xmlns="" id="{127C6FFC-AFAE-4E72-9F57-7E56BFEC7087}"/>
                </a:ext>
              </a:extLst>
            </p:cNvPr>
            <p:cNvGrpSpPr/>
            <p:nvPr/>
          </p:nvGrpSpPr>
          <p:grpSpPr>
            <a:xfrm rot="16200000">
              <a:off x="454580" y="797513"/>
              <a:ext cx="2343447" cy="2541511"/>
              <a:chOff x="4695118" y="2792489"/>
              <a:chExt cx="2343447" cy="2541511"/>
            </a:xfrm>
          </p:grpSpPr>
          <p:sp>
            <p:nvSpPr>
              <p:cNvPr id="180" name="Oval 179">
                <a:extLst>
                  <a:ext uri="{FF2B5EF4-FFF2-40B4-BE49-F238E27FC236}">
                    <a16:creationId xmlns:a16="http://schemas.microsoft.com/office/drawing/2014/main" xmlns="" id="{D4FB2AC5-C044-4CE5-8BA3-CD1ADF3C2DD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249886" y="2792489"/>
                <a:ext cx="365760" cy="365760"/>
              </a:xfrm>
              <a:prstGeom prst="ellipse">
                <a:avLst/>
              </a:prstGeom>
              <a:gradFill flip="none" rotWithShape="1">
                <a:gsLst>
                  <a:gs pos="50000">
                    <a:srgbClr val="FF0000"/>
                  </a:gs>
                  <a:gs pos="49000">
                    <a:schemeClr val="accent1">
                      <a:lumMod val="30000"/>
                      <a:lumOff val="70000"/>
                    </a:schemeClr>
                  </a:gs>
                </a:gsLst>
                <a:lin ang="18900000" scaled="1"/>
                <a:tileRect/>
              </a:gradFill>
              <a:ln w="63500"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vert" wrap="non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3600" dirty="0">
                    <a:solidFill>
                      <a:schemeClr val="tx1"/>
                    </a:solidFill>
                  </a:rPr>
                  <a:t>s</a:t>
                </a:r>
              </a:p>
            </p:txBody>
          </p:sp>
          <p:sp>
            <p:nvSpPr>
              <p:cNvPr id="181" name="Oval 180">
                <a:extLst>
                  <a:ext uri="{FF2B5EF4-FFF2-40B4-BE49-F238E27FC236}">
                    <a16:creationId xmlns:a16="http://schemas.microsoft.com/office/drawing/2014/main" xmlns="" id="{B1D616AF-A189-4F2F-AADE-EDE89559E9C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41176" y="4968240"/>
                <a:ext cx="365760" cy="365760"/>
              </a:xfrm>
              <a:prstGeom prst="ellipse">
                <a:avLst/>
              </a:prstGeom>
              <a:gradFill flip="none" rotWithShape="1">
                <a:gsLst>
                  <a:gs pos="46000">
                    <a:srgbClr val="00CC00"/>
                  </a:gs>
                  <a:gs pos="49000">
                    <a:srgbClr val="00CC00"/>
                  </a:gs>
                  <a:gs pos="49000">
                    <a:schemeClr val="accent1">
                      <a:lumMod val="30000"/>
                      <a:lumOff val="70000"/>
                    </a:schemeClr>
                  </a:gs>
                </a:gsLst>
                <a:lin ang="189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vert" wrap="non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2" name="Oval 181">
                <a:extLst>
                  <a:ext uri="{FF2B5EF4-FFF2-40B4-BE49-F238E27FC236}">
                    <a16:creationId xmlns:a16="http://schemas.microsoft.com/office/drawing/2014/main" xmlns="" id="{2CDB6947-BAF8-4341-AB72-E89578F8BD7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03077" y="3090778"/>
                <a:ext cx="365760" cy="365760"/>
              </a:xfrm>
              <a:prstGeom prst="ellipse">
                <a:avLst/>
              </a:prstGeom>
              <a:gradFill flip="none" rotWithShape="1">
                <a:gsLst>
                  <a:gs pos="46000">
                    <a:srgbClr val="00CC00"/>
                  </a:gs>
                  <a:gs pos="49000">
                    <a:srgbClr val="00CC00"/>
                  </a:gs>
                  <a:gs pos="49000">
                    <a:schemeClr val="accent1">
                      <a:lumMod val="30000"/>
                      <a:lumOff val="70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vert" wrap="non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3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3" name="Oval 182">
                <a:extLst>
                  <a:ext uri="{FF2B5EF4-FFF2-40B4-BE49-F238E27FC236}">
                    <a16:creationId xmlns:a16="http://schemas.microsoft.com/office/drawing/2014/main" xmlns="" id="{A8402E67-F8EB-4086-BA0F-2AC8F44B41B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695118" y="2804582"/>
                <a:ext cx="365760" cy="365760"/>
              </a:xfrm>
              <a:prstGeom prst="ellipse">
                <a:avLst/>
              </a:prstGeom>
              <a:gradFill flip="none" rotWithShape="1">
                <a:gsLst>
                  <a:gs pos="46000">
                    <a:srgbClr val="00CC00"/>
                  </a:gs>
                  <a:gs pos="49000">
                    <a:srgbClr val="00CC00"/>
                  </a:gs>
                  <a:gs pos="49000">
                    <a:schemeClr val="accent1">
                      <a:lumMod val="30000"/>
                      <a:lumOff val="70000"/>
                    </a:schemeClr>
                  </a:gs>
                </a:gsLst>
                <a:lin ang="27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vert" wrap="non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3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4" name="Oval 183">
                <a:extLst>
                  <a:ext uri="{FF2B5EF4-FFF2-40B4-BE49-F238E27FC236}">
                    <a16:creationId xmlns:a16="http://schemas.microsoft.com/office/drawing/2014/main" xmlns="" id="{5E2A3860-3E6F-4421-887B-3D2645FF0DC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572250" y="4478836"/>
                <a:ext cx="365760" cy="365760"/>
              </a:xfrm>
              <a:prstGeom prst="ellipse">
                <a:avLst/>
              </a:prstGeom>
              <a:gradFill flip="none" rotWithShape="1">
                <a:gsLst>
                  <a:gs pos="50000">
                    <a:srgbClr val="FF0000"/>
                  </a:gs>
                  <a:gs pos="49000">
                    <a:schemeClr val="accent1">
                      <a:lumMod val="30000"/>
                      <a:lumOff val="70000"/>
                    </a:schemeClr>
                  </a:gs>
                </a:gsLst>
                <a:lin ang="27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vert" wrap="non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3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5" name="Oval 184">
                <a:extLst>
                  <a:ext uri="{FF2B5EF4-FFF2-40B4-BE49-F238E27FC236}">
                    <a16:creationId xmlns:a16="http://schemas.microsoft.com/office/drawing/2014/main" xmlns="" id="{D29ED723-2245-40F4-B6E5-C8836A9CD31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672805" y="3492609"/>
                <a:ext cx="365760" cy="365760"/>
              </a:xfrm>
              <a:prstGeom prst="ellipse">
                <a:avLst/>
              </a:prstGeom>
              <a:gradFill flip="none" rotWithShape="1">
                <a:gsLst>
                  <a:gs pos="50000">
                    <a:srgbClr val="FF0000"/>
                  </a:gs>
                  <a:gs pos="49000">
                    <a:schemeClr val="accent1">
                      <a:lumMod val="30000"/>
                      <a:lumOff val="70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vert" wrap="non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36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28" name="Group 127">
              <a:extLst>
                <a:ext uri="{FF2B5EF4-FFF2-40B4-BE49-F238E27FC236}">
                  <a16:creationId xmlns:a16="http://schemas.microsoft.com/office/drawing/2014/main" xmlns="" id="{0ED8E688-28E2-45A0-8565-C3386AA5CA43}"/>
                </a:ext>
              </a:extLst>
            </p:cNvPr>
            <p:cNvGrpSpPr/>
            <p:nvPr/>
          </p:nvGrpSpPr>
          <p:grpSpPr>
            <a:xfrm>
              <a:off x="6262157" y="1068705"/>
              <a:ext cx="2505055" cy="2265790"/>
              <a:chOff x="6262157" y="1068705"/>
              <a:chExt cx="2505055" cy="2265790"/>
            </a:xfrm>
          </p:grpSpPr>
          <p:sp>
            <p:nvSpPr>
              <p:cNvPr id="174" name="Oval 173">
                <a:extLst>
                  <a:ext uri="{FF2B5EF4-FFF2-40B4-BE49-F238E27FC236}">
                    <a16:creationId xmlns:a16="http://schemas.microsoft.com/office/drawing/2014/main" xmlns="" id="{555EB2AA-D964-4468-80F7-25C61DB925B8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6200000">
                <a:off x="6729983" y="1068705"/>
                <a:ext cx="365760" cy="365760"/>
              </a:xfrm>
              <a:prstGeom prst="ellipse">
                <a:avLst/>
              </a:prstGeom>
              <a:gradFill flip="none" rotWithShape="1">
                <a:gsLst>
                  <a:gs pos="50000">
                    <a:srgbClr val="FF0000"/>
                  </a:gs>
                  <a:gs pos="49000">
                    <a:schemeClr val="accent1">
                      <a:lumMod val="30000"/>
                      <a:lumOff val="70000"/>
                    </a:schemeClr>
                  </a:gs>
                </a:gsLst>
                <a:lin ang="18900000" scaled="1"/>
                <a:tileRect/>
              </a:gradFill>
              <a:ln w="146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vert" wrap="non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3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75" name="Oval 174">
                <a:extLst>
                  <a:ext uri="{FF2B5EF4-FFF2-40B4-BE49-F238E27FC236}">
                    <a16:creationId xmlns:a16="http://schemas.microsoft.com/office/drawing/2014/main" xmlns="" id="{9E505B3D-E275-471F-A20E-BD4BCC73C28F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6200000">
                <a:off x="8348471" y="2968735"/>
                <a:ext cx="365760" cy="365760"/>
              </a:xfrm>
              <a:prstGeom prst="ellipse">
                <a:avLst/>
              </a:prstGeom>
              <a:gradFill flip="none" rotWithShape="1">
                <a:gsLst>
                  <a:gs pos="46000">
                    <a:srgbClr val="00CC00"/>
                  </a:gs>
                  <a:gs pos="49000">
                    <a:srgbClr val="00CC00"/>
                  </a:gs>
                  <a:gs pos="49000">
                    <a:schemeClr val="accent1">
                      <a:lumMod val="30000"/>
                      <a:lumOff val="70000"/>
                    </a:schemeClr>
                  </a:gs>
                </a:gsLst>
                <a:lin ang="189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vert" wrap="non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76" name="Oval 175">
                <a:extLst>
                  <a:ext uri="{FF2B5EF4-FFF2-40B4-BE49-F238E27FC236}">
                    <a16:creationId xmlns:a16="http://schemas.microsoft.com/office/drawing/2014/main" xmlns="" id="{1E544A9D-8EF9-4EBD-A4DF-CAB7EEDB993C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6200000">
                <a:off x="8020451" y="1812028"/>
                <a:ext cx="365760" cy="365760"/>
              </a:xfrm>
              <a:prstGeom prst="ellipse">
                <a:avLst/>
              </a:prstGeom>
              <a:gradFill flip="none" rotWithShape="1">
                <a:gsLst>
                  <a:gs pos="46000">
                    <a:srgbClr val="00CC00"/>
                  </a:gs>
                  <a:gs pos="49000">
                    <a:srgbClr val="00CC00"/>
                  </a:gs>
                  <a:gs pos="49000">
                    <a:schemeClr val="accent1">
                      <a:lumMod val="30000"/>
                      <a:lumOff val="70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vert" wrap="non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3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77" name="Oval 176">
                <a:extLst>
                  <a:ext uri="{FF2B5EF4-FFF2-40B4-BE49-F238E27FC236}">
                    <a16:creationId xmlns:a16="http://schemas.microsoft.com/office/drawing/2014/main" xmlns="" id="{2C424697-A58B-42E2-BE8F-A0F43959D62C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6200000">
                <a:off x="6262157" y="1661016"/>
                <a:ext cx="365760" cy="365760"/>
              </a:xfrm>
              <a:prstGeom prst="ellipse">
                <a:avLst/>
              </a:prstGeom>
              <a:gradFill flip="none" rotWithShape="1">
                <a:gsLst>
                  <a:gs pos="46000">
                    <a:srgbClr val="00CC00"/>
                  </a:gs>
                  <a:gs pos="49000">
                    <a:srgbClr val="00CC00"/>
                  </a:gs>
                  <a:gs pos="49000">
                    <a:schemeClr val="accent1">
                      <a:lumMod val="30000"/>
                      <a:lumOff val="70000"/>
                    </a:schemeClr>
                  </a:gs>
                </a:gsLst>
                <a:lin ang="27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vert" wrap="non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3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78" name="Oval 177">
                <a:extLst>
                  <a:ext uri="{FF2B5EF4-FFF2-40B4-BE49-F238E27FC236}">
                    <a16:creationId xmlns:a16="http://schemas.microsoft.com/office/drawing/2014/main" xmlns="" id="{8F2F26F0-C9EB-4998-AA16-40891F0ED5B5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6200000">
                <a:off x="8401452" y="2508472"/>
                <a:ext cx="365760" cy="365760"/>
              </a:xfrm>
              <a:prstGeom prst="ellipse">
                <a:avLst/>
              </a:prstGeom>
              <a:gradFill flip="none" rotWithShape="1">
                <a:gsLst>
                  <a:gs pos="50000">
                    <a:srgbClr val="FF0000"/>
                  </a:gs>
                  <a:gs pos="49000">
                    <a:schemeClr val="accent1">
                      <a:lumMod val="30000"/>
                      <a:lumOff val="70000"/>
                    </a:schemeClr>
                  </a:gs>
                </a:gsLst>
                <a:lin ang="2700000" scaled="1"/>
                <a:tileRect/>
              </a:gradFill>
              <a:ln w="63500"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vert" wrap="non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3600" dirty="0">
                    <a:solidFill>
                      <a:schemeClr val="tx1"/>
                    </a:solidFill>
                  </a:rPr>
                  <a:t>s</a:t>
                </a:r>
              </a:p>
            </p:txBody>
          </p:sp>
          <p:sp>
            <p:nvSpPr>
              <p:cNvPr id="179" name="Oval 178">
                <a:extLst>
                  <a:ext uri="{FF2B5EF4-FFF2-40B4-BE49-F238E27FC236}">
                    <a16:creationId xmlns:a16="http://schemas.microsoft.com/office/drawing/2014/main" xmlns="" id="{D087FC98-CF01-48C2-92DD-5E398C9F063F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6200000">
                <a:off x="7554467" y="1084428"/>
                <a:ext cx="365760" cy="365760"/>
              </a:xfrm>
              <a:prstGeom prst="ellipse">
                <a:avLst/>
              </a:prstGeom>
              <a:gradFill flip="none" rotWithShape="1">
                <a:gsLst>
                  <a:gs pos="50000">
                    <a:srgbClr val="FF0000"/>
                  </a:gs>
                  <a:gs pos="49000">
                    <a:schemeClr val="accent1">
                      <a:lumMod val="30000"/>
                      <a:lumOff val="70000"/>
                    </a:schemeClr>
                  </a:gs>
                </a:gsLst>
                <a:lin ang="0" scaled="1"/>
                <a:tileRect/>
              </a:gradFill>
              <a:ln w="1270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vert" wrap="non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36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29" name="Oval 128">
              <a:extLst>
                <a:ext uri="{FF2B5EF4-FFF2-40B4-BE49-F238E27FC236}">
                  <a16:creationId xmlns:a16="http://schemas.microsoft.com/office/drawing/2014/main" xmlns="" id="{13833099-42DA-4098-A8E9-0BA4FB59F809}"/>
                </a:ext>
              </a:extLst>
            </p:cNvPr>
            <p:cNvSpPr>
              <a:spLocks noChangeAspect="1"/>
            </p:cNvSpPr>
            <p:nvPr/>
          </p:nvSpPr>
          <p:spPr>
            <a:xfrm rot="15976383">
              <a:off x="3864863" y="1062989"/>
              <a:ext cx="365760" cy="365760"/>
            </a:xfrm>
            <a:prstGeom prst="ellipse">
              <a:avLst/>
            </a:prstGeom>
            <a:gradFill flip="none" rotWithShape="1">
              <a:gsLst>
                <a:gs pos="50000">
                  <a:srgbClr val="FF0000"/>
                </a:gs>
                <a:gs pos="49000">
                  <a:schemeClr val="accent1">
                    <a:lumMod val="30000"/>
                    <a:lumOff val="70000"/>
                  </a:schemeClr>
                </a:gs>
              </a:gsLst>
              <a:lin ang="18900000" scaled="1"/>
              <a:tileRect/>
            </a:gradFill>
            <a:ln w="146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" wrap="non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600" dirty="0">
                <a:solidFill>
                  <a:schemeClr val="tx1"/>
                </a:solidFill>
              </a:endParaRPr>
            </a:p>
          </p:txBody>
        </p:sp>
        <p:sp>
          <p:nvSpPr>
            <p:cNvPr id="130" name="Oval 129">
              <a:extLst>
                <a:ext uri="{FF2B5EF4-FFF2-40B4-BE49-F238E27FC236}">
                  <a16:creationId xmlns:a16="http://schemas.microsoft.com/office/drawing/2014/main" xmlns="" id="{E368AE54-4A9D-4EC6-A6F1-232412E569FE}"/>
                </a:ext>
              </a:extLst>
            </p:cNvPr>
            <p:cNvSpPr>
              <a:spLocks noChangeAspect="1"/>
            </p:cNvSpPr>
            <p:nvPr/>
          </p:nvSpPr>
          <p:spPr>
            <a:xfrm rot="16200000">
              <a:off x="5499736" y="1728729"/>
              <a:ext cx="365760" cy="365760"/>
            </a:xfrm>
            <a:prstGeom prst="ellipse">
              <a:avLst/>
            </a:prstGeom>
            <a:gradFill flip="none" rotWithShape="1">
              <a:gsLst>
                <a:gs pos="46000">
                  <a:srgbClr val="00CC00"/>
                </a:gs>
                <a:gs pos="49000">
                  <a:srgbClr val="00CC00"/>
                </a:gs>
                <a:gs pos="49000">
                  <a:schemeClr val="accent1">
                    <a:lumMod val="30000"/>
                    <a:lumOff val="70000"/>
                  </a:schemeClr>
                </a:gs>
              </a:gsLst>
              <a:lin ang="189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" wrap="non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131" name="Oval 130">
              <a:extLst>
                <a:ext uri="{FF2B5EF4-FFF2-40B4-BE49-F238E27FC236}">
                  <a16:creationId xmlns:a16="http://schemas.microsoft.com/office/drawing/2014/main" xmlns="" id="{7B644710-6D07-49D0-8372-7F196D132E45}"/>
                </a:ext>
              </a:extLst>
            </p:cNvPr>
            <p:cNvSpPr>
              <a:spLocks noChangeAspect="1"/>
            </p:cNvSpPr>
            <p:nvPr/>
          </p:nvSpPr>
          <p:spPr>
            <a:xfrm rot="16200000">
              <a:off x="4358495" y="2880358"/>
              <a:ext cx="365760" cy="365760"/>
            </a:xfrm>
            <a:prstGeom prst="ellipse">
              <a:avLst/>
            </a:prstGeom>
            <a:gradFill flip="none" rotWithShape="1">
              <a:gsLst>
                <a:gs pos="46000">
                  <a:srgbClr val="00CC00"/>
                </a:gs>
                <a:gs pos="49000">
                  <a:srgbClr val="00CC00"/>
                </a:gs>
                <a:gs pos="49000">
                  <a:schemeClr val="accent1">
                    <a:lumMod val="30000"/>
                    <a:lumOff val="7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" wrap="non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600" dirty="0">
                <a:solidFill>
                  <a:schemeClr val="tx1"/>
                </a:solidFill>
              </a:endParaRPr>
            </a:p>
          </p:txBody>
        </p:sp>
        <p:sp>
          <p:nvSpPr>
            <p:cNvPr id="132" name="Oval 131">
              <a:extLst>
                <a:ext uri="{FF2B5EF4-FFF2-40B4-BE49-F238E27FC236}">
                  <a16:creationId xmlns:a16="http://schemas.microsoft.com/office/drawing/2014/main" xmlns="" id="{D18E93FE-DABC-41D1-9112-FC4E532E65D0}"/>
                </a:ext>
              </a:extLst>
            </p:cNvPr>
            <p:cNvSpPr>
              <a:spLocks noChangeAspect="1"/>
            </p:cNvSpPr>
            <p:nvPr/>
          </p:nvSpPr>
          <p:spPr>
            <a:xfrm rot="16200000">
              <a:off x="3397037" y="1655300"/>
              <a:ext cx="365760" cy="365760"/>
            </a:xfrm>
            <a:prstGeom prst="ellipse">
              <a:avLst/>
            </a:prstGeom>
            <a:gradFill flip="none" rotWithShape="1">
              <a:gsLst>
                <a:gs pos="46000">
                  <a:srgbClr val="00CC00"/>
                </a:gs>
                <a:gs pos="49000">
                  <a:srgbClr val="00CC00"/>
                </a:gs>
                <a:gs pos="49000">
                  <a:schemeClr val="accent1">
                    <a:lumMod val="30000"/>
                    <a:lumOff val="7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" wrap="non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600" dirty="0">
                <a:solidFill>
                  <a:schemeClr val="tx1"/>
                </a:solidFill>
              </a:endParaRPr>
            </a:p>
          </p:txBody>
        </p:sp>
        <p:sp>
          <p:nvSpPr>
            <p:cNvPr id="133" name="Oval 132">
              <a:extLst>
                <a:ext uri="{FF2B5EF4-FFF2-40B4-BE49-F238E27FC236}">
                  <a16:creationId xmlns:a16="http://schemas.microsoft.com/office/drawing/2014/main" xmlns="" id="{4A2052A3-4595-4332-B1B1-7A255652D81D}"/>
                </a:ext>
              </a:extLst>
            </p:cNvPr>
            <p:cNvSpPr>
              <a:spLocks noChangeAspect="1"/>
            </p:cNvSpPr>
            <p:nvPr/>
          </p:nvSpPr>
          <p:spPr>
            <a:xfrm rot="16200000">
              <a:off x="5010332" y="1097655"/>
              <a:ext cx="365760" cy="365760"/>
            </a:xfrm>
            <a:prstGeom prst="ellipse">
              <a:avLst/>
            </a:prstGeom>
            <a:gradFill flip="none" rotWithShape="1">
              <a:gsLst>
                <a:gs pos="50000">
                  <a:srgbClr val="FF0000"/>
                </a:gs>
                <a:gs pos="49000">
                  <a:schemeClr val="accent1">
                    <a:lumMod val="30000"/>
                    <a:lumOff val="7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" wrap="non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600" dirty="0">
                <a:solidFill>
                  <a:schemeClr val="tx1"/>
                </a:solidFill>
              </a:endParaRPr>
            </a:p>
          </p:txBody>
        </p:sp>
        <p:sp>
          <p:nvSpPr>
            <p:cNvPr id="134" name="Oval 133">
              <a:extLst>
                <a:ext uri="{FF2B5EF4-FFF2-40B4-BE49-F238E27FC236}">
                  <a16:creationId xmlns:a16="http://schemas.microsoft.com/office/drawing/2014/main" xmlns="" id="{C32150CB-A8FC-472F-B7D3-A67254FD96E4}"/>
                </a:ext>
              </a:extLst>
            </p:cNvPr>
            <p:cNvSpPr>
              <a:spLocks noChangeAspect="1"/>
            </p:cNvSpPr>
            <p:nvPr/>
          </p:nvSpPr>
          <p:spPr>
            <a:xfrm rot="16200000">
              <a:off x="4152374" y="2394533"/>
              <a:ext cx="365760" cy="365760"/>
            </a:xfrm>
            <a:prstGeom prst="ellipse">
              <a:avLst/>
            </a:prstGeom>
            <a:gradFill flip="none" rotWithShape="1">
              <a:gsLst>
                <a:gs pos="50000">
                  <a:srgbClr val="FF0000"/>
                </a:gs>
                <a:gs pos="49000">
                  <a:schemeClr val="accent1">
                    <a:lumMod val="30000"/>
                    <a:lumOff val="70000"/>
                  </a:schemeClr>
                </a:gs>
              </a:gsLst>
              <a:lin ang="0" scaled="1"/>
              <a:tileRect/>
            </a:gradFill>
            <a:ln w="635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" wrap="non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3600" dirty="0">
                  <a:solidFill>
                    <a:schemeClr val="tx1"/>
                  </a:solidFill>
                </a:rPr>
                <a:t>s</a:t>
              </a:r>
            </a:p>
          </p:txBody>
        </p:sp>
        <p:cxnSp>
          <p:nvCxnSpPr>
            <p:cNvPr id="135" name="Straight Connector 134">
              <a:extLst>
                <a:ext uri="{FF2B5EF4-FFF2-40B4-BE49-F238E27FC236}">
                  <a16:creationId xmlns:a16="http://schemas.microsoft.com/office/drawing/2014/main" xmlns="" id="{5293D6B9-11BC-4D31-84F3-454AACB4C7CD}"/>
                </a:ext>
              </a:extLst>
            </p:cNvPr>
            <p:cNvCxnSpPr>
              <a:cxnSpLocks/>
              <a:endCxn id="168" idx="3"/>
            </p:cNvCxnSpPr>
            <p:nvPr/>
          </p:nvCxnSpPr>
          <p:spPr>
            <a:xfrm flipH="1">
              <a:off x="288583" y="538037"/>
              <a:ext cx="0" cy="1988776"/>
            </a:xfrm>
            <a:prstGeom prst="line">
              <a:avLst/>
            </a:prstGeom>
            <a:ln w="254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>
              <a:extLst>
                <a:ext uri="{FF2B5EF4-FFF2-40B4-BE49-F238E27FC236}">
                  <a16:creationId xmlns:a16="http://schemas.microsoft.com/office/drawing/2014/main" xmlns="" id="{16036566-33E4-4EE4-A3CA-3EDEE77D4842}"/>
                </a:ext>
              </a:extLst>
            </p:cNvPr>
            <p:cNvCxnSpPr>
              <a:cxnSpLocks/>
              <a:stCxn id="179" idx="4"/>
            </p:cNvCxnSpPr>
            <p:nvPr/>
          </p:nvCxnSpPr>
          <p:spPr>
            <a:xfrm>
              <a:off x="7920227" y="1267308"/>
              <a:ext cx="0" cy="2161689"/>
            </a:xfrm>
            <a:prstGeom prst="line">
              <a:avLst/>
            </a:prstGeom>
            <a:ln w="254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>
              <a:extLst>
                <a:ext uri="{FF2B5EF4-FFF2-40B4-BE49-F238E27FC236}">
                  <a16:creationId xmlns:a16="http://schemas.microsoft.com/office/drawing/2014/main" xmlns="" id="{712DCA81-8AF8-4D0C-8A4B-FCFF16F55F74}"/>
                </a:ext>
              </a:extLst>
            </p:cNvPr>
            <p:cNvCxnSpPr>
              <a:cxnSpLocks/>
            </p:cNvCxnSpPr>
            <p:nvPr/>
          </p:nvCxnSpPr>
          <p:spPr>
            <a:xfrm>
              <a:off x="7673339" y="2968735"/>
              <a:ext cx="1158240" cy="0"/>
            </a:xfrm>
            <a:prstGeom prst="line">
              <a:avLst/>
            </a:prstGeom>
            <a:ln w="254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8" name="Group 137">
              <a:extLst>
                <a:ext uri="{FF2B5EF4-FFF2-40B4-BE49-F238E27FC236}">
                  <a16:creationId xmlns:a16="http://schemas.microsoft.com/office/drawing/2014/main" xmlns="" id="{49D846D6-1310-40D5-A99F-7392F63E70A8}"/>
                </a:ext>
              </a:extLst>
            </p:cNvPr>
            <p:cNvGrpSpPr/>
            <p:nvPr/>
          </p:nvGrpSpPr>
          <p:grpSpPr>
            <a:xfrm>
              <a:off x="978299" y="871311"/>
              <a:ext cx="536922" cy="480389"/>
              <a:chOff x="3757206" y="2554185"/>
              <a:chExt cx="536922" cy="480389"/>
            </a:xfrm>
            <a:solidFill>
              <a:srgbClr val="FF0000"/>
            </a:solidFill>
          </p:grpSpPr>
          <p:pic>
            <p:nvPicPr>
              <p:cNvPr id="172" name="Graphic 171" descr="Footprints">
                <a:extLst>
                  <a:ext uri="{FF2B5EF4-FFF2-40B4-BE49-F238E27FC236}">
                    <a16:creationId xmlns:a16="http://schemas.microsoft.com/office/drawing/2014/main" xmlns="" id="{C859176F-C5C6-4A05-BD6B-604C6F43D78E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3"/>
                  </a:ext>
                </a:extLst>
              </a:blip>
              <a:srcRect l="52413" t="23980" r="15255" b="968"/>
              <a:stretch/>
            </p:blipFill>
            <p:spPr>
              <a:xfrm rot="10800000">
                <a:off x="3757206" y="2554185"/>
                <a:ext cx="206950" cy="480389"/>
              </a:xfrm>
              <a:prstGeom prst="rect">
                <a:avLst/>
              </a:prstGeom>
            </p:spPr>
          </p:pic>
          <p:pic>
            <p:nvPicPr>
              <p:cNvPr id="173" name="Graphic 172" descr="Footprints">
                <a:extLst>
                  <a:ext uri="{FF2B5EF4-FFF2-40B4-BE49-F238E27FC236}">
                    <a16:creationId xmlns:a16="http://schemas.microsoft.com/office/drawing/2014/main" xmlns="" id="{B7D6C76E-FFC3-49B2-88EC-2230B553E311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5"/>
                  </a:ext>
                </a:extLst>
              </a:blip>
              <a:srcRect l="14487" r="50143" b="26225"/>
              <a:stretch/>
            </p:blipFill>
            <p:spPr>
              <a:xfrm rot="10800000">
                <a:off x="4067725" y="2557463"/>
                <a:ext cx="226403" cy="472216"/>
              </a:xfrm>
              <a:prstGeom prst="rect">
                <a:avLst/>
              </a:prstGeom>
            </p:spPr>
          </p:pic>
        </p:grpSp>
        <p:grpSp>
          <p:nvGrpSpPr>
            <p:cNvPr id="139" name="Group 138">
              <a:extLst>
                <a:ext uri="{FF2B5EF4-FFF2-40B4-BE49-F238E27FC236}">
                  <a16:creationId xmlns:a16="http://schemas.microsoft.com/office/drawing/2014/main" xmlns="" id="{B0928199-272C-4175-8544-862DC65BD81B}"/>
                </a:ext>
              </a:extLst>
            </p:cNvPr>
            <p:cNvGrpSpPr/>
            <p:nvPr/>
          </p:nvGrpSpPr>
          <p:grpSpPr>
            <a:xfrm>
              <a:off x="1969204" y="964897"/>
              <a:ext cx="536922" cy="480389"/>
              <a:chOff x="3757206" y="2554185"/>
              <a:chExt cx="536922" cy="480389"/>
            </a:xfrm>
            <a:solidFill>
              <a:srgbClr val="FF0000"/>
            </a:solidFill>
          </p:grpSpPr>
          <p:pic>
            <p:nvPicPr>
              <p:cNvPr id="170" name="Graphic 169" descr="Footprints">
                <a:extLst>
                  <a:ext uri="{FF2B5EF4-FFF2-40B4-BE49-F238E27FC236}">
                    <a16:creationId xmlns:a16="http://schemas.microsoft.com/office/drawing/2014/main" xmlns="" id="{21642ABB-93E0-4A7C-A4E4-7A6F0FA623D8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3"/>
                  </a:ext>
                </a:extLst>
              </a:blip>
              <a:srcRect l="52413" t="23980" r="15255" b="968"/>
              <a:stretch/>
            </p:blipFill>
            <p:spPr>
              <a:xfrm rot="10800000">
                <a:off x="3757206" y="2554185"/>
                <a:ext cx="206950" cy="480389"/>
              </a:xfrm>
              <a:prstGeom prst="rect">
                <a:avLst/>
              </a:prstGeom>
            </p:spPr>
          </p:pic>
          <p:pic>
            <p:nvPicPr>
              <p:cNvPr id="171" name="Graphic 170" descr="Footprints">
                <a:extLst>
                  <a:ext uri="{FF2B5EF4-FFF2-40B4-BE49-F238E27FC236}">
                    <a16:creationId xmlns:a16="http://schemas.microsoft.com/office/drawing/2014/main" xmlns="" id="{07C52332-7F1A-4FA1-BB54-951362086BDB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5"/>
                  </a:ext>
                </a:extLst>
              </a:blip>
              <a:srcRect l="14487" r="50143" b="26225"/>
              <a:stretch/>
            </p:blipFill>
            <p:spPr>
              <a:xfrm rot="10800000">
                <a:off x="4067725" y="2557463"/>
                <a:ext cx="226403" cy="472216"/>
              </a:xfrm>
              <a:prstGeom prst="rect">
                <a:avLst/>
              </a:prstGeom>
            </p:spPr>
          </p:pic>
        </p:grpSp>
        <p:grpSp>
          <p:nvGrpSpPr>
            <p:cNvPr id="140" name="Group 139">
              <a:extLst>
                <a:ext uri="{FF2B5EF4-FFF2-40B4-BE49-F238E27FC236}">
                  <a16:creationId xmlns:a16="http://schemas.microsoft.com/office/drawing/2014/main" xmlns="" id="{6B150FFD-D85E-4E77-845D-E052F3E4488C}"/>
                </a:ext>
              </a:extLst>
            </p:cNvPr>
            <p:cNvGrpSpPr/>
            <p:nvPr/>
          </p:nvGrpSpPr>
          <p:grpSpPr>
            <a:xfrm>
              <a:off x="288583" y="2286619"/>
              <a:ext cx="536922" cy="480389"/>
              <a:chOff x="3757206" y="2554185"/>
              <a:chExt cx="536922" cy="480389"/>
            </a:xfrm>
            <a:solidFill>
              <a:srgbClr val="FF0000"/>
            </a:solidFill>
          </p:grpSpPr>
          <p:pic>
            <p:nvPicPr>
              <p:cNvPr id="168" name="Graphic 167" descr="Footprints">
                <a:extLst>
                  <a:ext uri="{FF2B5EF4-FFF2-40B4-BE49-F238E27FC236}">
                    <a16:creationId xmlns:a16="http://schemas.microsoft.com/office/drawing/2014/main" xmlns="" id="{80507079-1F57-4C4B-9AED-5ACBA89B018C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3"/>
                  </a:ext>
                </a:extLst>
              </a:blip>
              <a:srcRect l="52413" t="23980" r="15255" b="968"/>
              <a:stretch/>
            </p:blipFill>
            <p:spPr>
              <a:xfrm rot="10800000">
                <a:off x="3757206" y="2554185"/>
                <a:ext cx="206950" cy="480389"/>
              </a:xfrm>
              <a:prstGeom prst="rect">
                <a:avLst/>
              </a:prstGeom>
            </p:spPr>
          </p:pic>
          <p:pic>
            <p:nvPicPr>
              <p:cNvPr id="169" name="Graphic 168" descr="Footprints">
                <a:extLst>
                  <a:ext uri="{FF2B5EF4-FFF2-40B4-BE49-F238E27FC236}">
                    <a16:creationId xmlns:a16="http://schemas.microsoft.com/office/drawing/2014/main" xmlns="" id="{D82C65B6-F1B3-4827-85A9-7B40F4A30124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5"/>
                  </a:ext>
                </a:extLst>
              </a:blip>
              <a:srcRect l="14487" r="50143" b="26225"/>
              <a:stretch/>
            </p:blipFill>
            <p:spPr>
              <a:xfrm rot="10800000">
                <a:off x="4067725" y="2557463"/>
                <a:ext cx="226403" cy="472216"/>
              </a:xfrm>
              <a:prstGeom prst="rect">
                <a:avLst/>
              </a:prstGeom>
            </p:spPr>
          </p:pic>
        </p:grpSp>
        <p:cxnSp>
          <p:nvCxnSpPr>
            <p:cNvPr id="141" name="Straight Arrow Connector 140">
              <a:extLst>
                <a:ext uri="{FF2B5EF4-FFF2-40B4-BE49-F238E27FC236}">
                  <a16:creationId xmlns:a16="http://schemas.microsoft.com/office/drawing/2014/main" xmlns="" id="{E90AEE02-2C63-461C-8118-6115A8C9673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67595" y="882470"/>
              <a:ext cx="933967" cy="895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>
              <a:extLst>
                <a:ext uri="{FF2B5EF4-FFF2-40B4-BE49-F238E27FC236}">
                  <a16:creationId xmlns:a16="http://schemas.microsoft.com/office/drawing/2014/main" xmlns="" id="{3CF29A9F-16D4-4116-BD12-985B988BA1C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495355" y="746952"/>
              <a:ext cx="0" cy="1988776"/>
            </a:xfrm>
            <a:prstGeom prst="line">
              <a:avLst/>
            </a:prstGeom>
            <a:ln w="254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Arrow Connector 142">
              <a:extLst>
                <a:ext uri="{FF2B5EF4-FFF2-40B4-BE49-F238E27FC236}">
                  <a16:creationId xmlns:a16="http://schemas.microsoft.com/office/drawing/2014/main" xmlns="" id="{E245B7D3-0E64-459E-8E46-848D5FABDD2F}"/>
                </a:ext>
              </a:extLst>
            </p:cNvPr>
            <p:cNvCxnSpPr/>
            <p:nvPr/>
          </p:nvCxnSpPr>
          <p:spPr>
            <a:xfrm flipH="1" flipV="1">
              <a:off x="343201" y="1110697"/>
              <a:ext cx="635098" cy="80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4" name="Group 143">
              <a:extLst>
                <a:ext uri="{FF2B5EF4-FFF2-40B4-BE49-F238E27FC236}">
                  <a16:creationId xmlns:a16="http://schemas.microsoft.com/office/drawing/2014/main" xmlns="" id="{41B76A89-88AB-4D0C-98E9-37D68059DB0C}"/>
                </a:ext>
              </a:extLst>
            </p:cNvPr>
            <p:cNvGrpSpPr/>
            <p:nvPr/>
          </p:nvGrpSpPr>
          <p:grpSpPr>
            <a:xfrm>
              <a:off x="4067746" y="2520277"/>
              <a:ext cx="536922" cy="480389"/>
              <a:chOff x="3757206" y="2554185"/>
              <a:chExt cx="536922" cy="480389"/>
            </a:xfrm>
            <a:solidFill>
              <a:srgbClr val="FF0000"/>
            </a:solidFill>
          </p:grpSpPr>
          <p:pic>
            <p:nvPicPr>
              <p:cNvPr id="166" name="Graphic 165" descr="Footprints">
                <a:extLst>
                  <a:ext uri="{FF2B5EF4-FFF2-40B4-BE49-F238E27FC236}">
                    <a16:creationId xmlns:a16="http://schemas.microsoft.com/office/drawing/2014/main" xmlns="" id="{A9819E9B-0AAA-4117-B22B-03EE87B60357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3"/>
                  </a:ext>
                </a:extLst>
              </a:blip>
              <a:srcRect l="52413" t="23980" r="15255" b="968"/>
              <a:stretch/>
            </p:blipFill>
            <p:spPr>
              <a:xfrm rot="10800000">
                <a:off x="3757206" y="2554185"/>
                <a:ext cx="206950" cy="480389"/>
              </a:xfrm>
              <a:prstGeom prst="rect">
                <a:avLst/>
              </a:prstGeom>
            </p:spPr>
          </p:pic>
          <p:pic>
            <p:nvPicPr>
              <p:cNvPr id="167" name="Graphic 166" descr="Footprints">
                <a:extLst>
                  <a:ext uri="{FF2B5EF4-FFF2-40B4-BE49-F238E27FC236}">
                    <a16:creationId xmlns:a16="http://schemas.microsoft.com/office/drawing/2014/main" xmlns="" id="{84D15D99-0217-4F4F-9377-74298E52A132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5"/>
                  </a:ext>
                </a:extLst>
              </a:blip>
              <a:srcRect l="14487" r="50143" b="26225"/>
              <a:stretch/>
            </p:blipFill>
            <p:spPr>
              <a:xfrm rot="10800000">
                <a:off x="4067725" y="2557463"/>
                <a:ext cx="226403" cy="472216"/>
              </a:xfrm>
              <a:prstGeom prst="rect">
                <a:avLst/>
              </a:prstGeom>
            </p:spPr>
          </p:pic>
        </p:grpSp>
        <p:grpSp>
          <p:nvGrpSpPr>
            <p:cNvPr id="145" name="Group 144">
              <a:extLst>
                <a:ext uri="{FF2B5EF4-FFF2-40B4-BE49-F238E27FC236}">
                  <a16:creationId xmlns:a16="http://schemas.microsoft.com/office/drawing/2014/main" xmlns="" id="{839A2D5F-59B2-4947-87AB-5C4BD249ED89}"/>
                </a:ext>
              </a:extLst>
            </p:cNvPr>
            <p:cNvGrpSpPr/>
            <p:nvPr/>
          </p:nvGrpSpPr>
          <p:grpSpPr>
            <a:xfrm>
              <a:off x="4722392" y="2747902"/>
              <a:ext cx="536922" cy="480389"/>
              <a:chOff x="3757206" y="2554185"/>
              <a:chExt cx="536922" cy="480389"/>
            </a:xfrm>
            <a:solidFill>
              <a:srgbClr val="00CC00"/>
            </a:solidFill>
          </p:grpSpPr>
          <p:pic>
            <p:nvPicPr>
              <p:cNvPr id="164" name="Graphic 163" descr="Footprints">
                <a:extLst>
                  <a:ext uri="{FF2B5EF4-FFF2-40B4-BE49-F238E27FC236}">
                    <a16:creationId xmlns:a16="http://schemas.microsoft.com/office/drawing/2014/main" xmlns="" id="{DCC68BD8-F906-4050-A136-195DF6A98668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7"/>
                  </a:ext>
                </a:extLst>
              </a:blip>
              <a:srcRect l="52413" t="23980" r="15255" b="968"/>
              <a:stretch/>
            </p:blipFill>
            <p:spPr>
              <a:xfrm rot="10800000">
                <a:off x="3757206" y="2554185"/>
                <a:ext cx="206950" cy="480389"/>
              </a:xfrm>
              <a:prstGeom prst="rect">
                <a:avLst/>
              </a:prstGeom>
            </p:spPr>
          </p:pic>
          <p:pic>
            <p:nvPicPr>
              <p:cNvPr id="165" name="Graphic 164" descr="Footprints">
                <a:extLst>
                  <a:ext uri="{FF2B5EF4-FFF2-40B4-BE49-F238E27FC236}">
                    <a16:creationId xmlns:a16="http://schemas.microsoft.com/office/drawing/2014/main" xmlns="" id="{A3552762-3D74-43C0-9250-354DB160EC41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9"/>
                  </a:ext>
                </a:extLst>
              </a:blip>
              <a:srcRect l="14487" r="50143" b="26225"/>
              <a:stretch/>
            </p:blipFill>
            <p:spPr>
              <a:xfrm rot="10800000">
                <a:off x="4067725" y="2557463"/>
                <a:ext cx="226403" cy="472216"/>
              </a:xfrm>
              <a:prstGeom prst="rect">
                <a:avLst/>
              </a:prstGeom>
            </p:spPr>
          </p:pic>
        </p:grpSp>
        <p:cxnSp>
          <p:nvCxnSpPr>
            <p:cNvPr id="146" name="Straight Connector 145">
              <a:extLst>
                <a:ext uri="{FF2B5EF4-FFF2-40B4-BE49-F238E27FC236}">
                  <a16:creationId xmlns:a16="http://schemas.microsoft.com/office/drawing/2014/main" xmlns="" id="{63299774-C32D-411D-87F5-E5834E268E9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3397038" y="3205649"/>
              <a:ext cx="2368762" cy="1122"/>
            </a:xfrm>
            <a:prstGeom prst="line">
              <a:avLst/>
            </a:prstGeom>
            <a:ln w="254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Arrow Connector 146">
              <a:extLst>
                <a:ext uri="{FF2B5EF4-FFF2-40B4-BE49-F238E27FC236}">
                  <a16:creationId xmlns:a16="http://schemas.microsoft.com/office/drawing/2014/main" xmlns="" id="{2568972F-8808-4572-8A71-6085ACEB6B75}"/>
                </a:ext>
              </a:extLst>
            </p:cNvPr>
            <p:cNvCxnSpPr>
              <a:cxnSpLocks/>
              <a:stCxn id="166" idx="0"/>
            </p:cNvCxnSpPr>
            <p:nvPr/>
          </p:nvCxnSpPr>
          <p:spPr>
            <a:xfrm>
              <a:off x="4171221" y="3000666"/>
              <a:ext cx="0" cy="17635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8" name="Group 147">
              <a:extLst>
                <a:ext uri="{FF2B5EF4-FFF2-40B4-BE49-F238E27FC236}">
                  <a16:creationId xmlns:a16="http://schemas.microsoft.com/office/drawing/2014/main" xmlns="" id="{ABC6975A-FC15-48C5-97C6-AFF807FE3355}"/>
                </a:ext>
              </a:extLst>
            </p:cNvPr>
            <p:cNvGrpSpPr/>
            <p:nvPr/>
          </p:nvGrpSpPr>
          <p:grpSpPr>
            <a:xfrm>
              <a:off x="3762797" y="1022110"/>
              <a:ext cx="536922" cy="480389"/>
              <a:chOff x="3757206" y="2554185"/>
              <a:chExt cx="536922" cy="480389"/>
            </a:xfrm>
            <a:solidFill>
              <a:srgbClr val="FF0000"/>
            </a:solidFill>
          </p:grpSpPr>
          <p:pic>
            <p:nvPicPr>
              <p:cNvPr id="162" name="Graphic 161" descr="Footprints">
                <a:extLst>
                  <a:ext uri="{FF2B5EF4-FFF2-40B4-BE49-F238E27FC236}">
                    <a16:creationId xmlns:a16="http://schemas.microsoft.com/office/drawing/2014/main" xmlns="" id="{7370E6C0-D76F-4C95-BC22-966E9008F324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3"/>
                  </a:ext>
                </a:extLst>
              </a:blip>
              <a:srcRect l="52413" t="23980" r="15255" b="968"/>
              <a:stretch/>
            </p:blipFill>
            <p:spPr>
              <a:xfrm rot="10800000">
                <a:off x="3757206" y="2554185"/>
                <a:ext cx="206950" cy="480389"/>
              </a:xfrm>
              <a:prstGeom prst="rect">
                <a:avLst/>
              </a:prstGeom>
            </p:spPr>
          </p:pic>
          <p:pic>
            <p:nvPicPr>
              <p:cNvPr id="163" name="Graphic 162" descr="Footprints">
                <a:extLst>
                  <a:ext uri="{FF2B5EF4-FFF2-40B4-BE49-F238E27FC236}">
                    <a16:creationId xmlns:a16="http://schemas.microsoft.com/office/drawing/2014/main" xmlns="" id="{96BB5A6E-2F92-40D4-A65D-BA4314E2AF2B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5"/>
                  </a:ext>
                </a:extLst>
              </a:blip>
              <a:srcRect l="14487" r="50143" b="26225"/>
              <a:stretch/>
            </p:blipFill>
            <p:spPr>
              <a:xfrm rot="10800000">
                <a:off x="4067725" y="2557463"/>
                <a:ext cx="226403" cy="472216"/>
              </a:xfrm>
              <a:prstGeom prst="rect">
                <a:avLst/>
              </a:prstGeom>
            </p:spPr>
          </p:pic>
        </p:grpSp>
        <p:grpSp>
          <p:nvGrpSpPr>
            <p:cNvPr id="149" name="Group 148">
              <a:extLst>
                <a:ext uri="{FF2B5EF4-FFF2-40B4-BE49-F238E27FC236}">
                  <a16:creationId xmlns:a16="http://schemas.microsoft.com/office/drawing/2014/main" xmlns="" id="{92EAFBD1-B053-4AB8-8606-68380A77DA28}"/>
                </a:ext>
              </a:extLst>
            </p:cNvPr>
            <p:cNvGrpSpPr/>
            <p:nvPr/>
          </p:nvGrpSpPr>
          <p:grpSpPr>
            <a:xfrm>
              <a:off x="4892417" y="1028041"/>
              <a:ext cx="536922" cy="480389"/>
              <a:chOff x="3757206" y="2554185"/>
              <a:chExt cx="536922" cy="480389"/>
            </a:xfrm>
            <a:solidFill>
              <a:srgbClr val="FF0000"/>
            </a:solidFill>
          </p:grpSpPr>
          <p:pic>
            <p:nvPicPr>
              <p:cNvPr id="160" name="Graphic 159" descr="Footprints">
                <a:extLst>
                  <a:ext uri="{FF2B5EF4-FFF2-40B4-BE49-F238E27FC236}">
                    <a16:creationId xmlns:a16="http://schemas.microsoft.com/office/drawing/2014/main" xmlns="" id="{06D88C77-E7EE-44A6-931B-DC26D54C37B8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3"/>
                  </a:ext>
                </a:extLst>
              </a:blip>
              <a:srcRect l="52413" t="23980" r="15255" b="968"/>
              <a:stretch/>
            </p:blipFill>
            <p:spPr>
              <a:xfrm rot="10800000">
                <a:off x="3757206" y="2554185"/>
                <a:ext cx="206950" cy="480389"/>
              </a:xfrm>
              <a:prstGeom prst="rect">
                <a:avLst/>
              </a:prstGeom>
            </p:spPr>
          </p:pic>
          <p:pic>
            <p:nvPicPr>
              <p:cNvPr id="161" name="Graphic 160" descr="Footprints">
                <a:extLst>
                  <a:ext uri="{FF2B5EF4-FFF2-40B4-BE49-F238E27FC236}">
                    <a16:creationId xmlns:a16="http://schemas.microsoft.com/office/drawing/2014/main" xmlns="" id="{2A26BCF0-F53C-4DA7-A990-87871C822521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5"/>
                  </a:ext>
                </a:extLst>
              </a:blip>
              <a:srcRect l="14487" r="50143" b="26225"/>
              <a:stretch/>
            </p:blipFill>
            <p:spPr>
              <a:xfrm rot="10800000">
                <a:off x="4067725" y="2557463"/>
                <a:ext cx="226403" cy="472216"/>
              </a:xfrm>
              <a:prstGeom prst="rect">
                <a:avLst/>
              </a:prstGeom>
            </p:spPr>
          </p:pic>
        </p:grpSp>
        <p:cxnSp>
          <p:nvCxnSpPr>
            <p:cNvPr id="150" name="Straight Connector 149">
              <a:extLst>
                <a:ext uri="{FF2B5EF4-FFF2-40B4-BE49-F238E27FC236}">
                  <a16:creationId xmlns:a16="http://schemas.microsoft.com/office/drawing/2014/main" xmlns="" id="{DB6A7ECD-064A-40A2-A08F-E0FB2F92721D}"/>
                </a:ext>
              </a:extLst>
            </p:cNvPr>
            <p:cNvCxnSpPr>
              <a:cxnSpLocks/>
              <a:stCxn id="162" idx="3"/>
            </p:cNvCxnSpPr>
            <p:nvPr/>
          </p:nvCxnSpPr>
          <p:spPr>
            <a:xfrm>
              <a:off x="3762797" y="1262304"/>
              <a:ext cx="0" cy="1733468"/>
            </a:xfrm>
            <a:prstGeom prst="line">
              <a:avLst/>
            </a:prstGeom>
            <a:ln w="254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Connector 150">
              <a:extLst>
                <a:ext uri="{FF2B5EF4-FFF2-40B4-BE49-F238E27FC236}">
                  <a16:creationId xmlns:a16="http://schemas.microsoft.com/office/drawing/2014/main" xmlns="" id="{7C1BF605-F6AA-44B0-A567-589AED2D8705}"/>
                </a:ext>
              </a:extLst>
            </p:cNvPr>
            <p:cNvCxnSpPr>
              <a:cxnSpLocks/>
              <a:stCxn id="161" idx="1"/>
            </p:cNvCxnSpPr>
            <p:nvPr/>
          </p:nvCxnSpPr>
          <p:spPr>
            <a:xfrm>
              <a:off x="5429339" y="1267427"/>
              <a:ext cx="0" cy="1809692"/>
            </a:xfrm>
            <a:prstGeom prst="line">
              <a:avLst/>
            </a:prstGeom>
            <a:ln w="254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Arrow Connector 151">
              <a:extLst>
                <a:ext uri="{FF2B5EF4-FFF2-40B4-BE49-F238E27FC236}">
                  <a16:creationId xmlns:a16="http://schemas.microsoft.com/office/drawing/2014/main" xmlns="" id="{9A074BC0-1422-4612-AE35-50D26B699E72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3810718" y="2774689"/>
              <a:ext cx="237025" cy="277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Arrow Connector 152">
              <a:extLst>
                <a:ext uri="{FF2B5EF4-FFF2-40B4-BE49-F238E27FC236}">
                  <a16:creationId xmlns:a16="http://schemas.microsoft.com/office/drawing/2014/main" xmlns="" id="{8DDCAA51-AFE6-4566-AE38-9CD87B5558D2}"/>
                </a:ext>
              </a:extLst>
            </p:cNvPr>
            <p:cNvCxnSpPr>
              <a:cxnSpLocks/>
            </p:cNvCxnSpPr>
            <p:nvPr/>
          </p:nvCxnSpPr>
          <p:spPr>
            <a:xfrm>
              <a:off x="4635859" y="2723408"/>
              <a:ext cx="73281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54" name="Group 153">
              <a:extLst>
                <a:ext uri="{FF2B5EF4-FFF2-40B4-BE49-F238E27FC236}">
                  <a16:creationId xmlns:a16="http://schemas.microsoft.com/office/drawing/2014/main" xmlns="" id="{A742D29E-74C4-4ED9-8874-E6D50ED8C023}"/>
                </a:ext>
              </a:extLst>
            </p:cNvPr>
            <p:cNvGrpSpPr/>
            <p:nvPr/>
          </p:nvGrpSpPr>
          <p:grpSpPr>
            <a:xfrm>
              <a:off x="7414260" y="1022611"/>
              <a:ext cx="536922" cy="480389"/>
              <a:chOff x="3757206" y="2554185"/>
              <a:chExt cx="536922" cy="480389"/>
            </a:xfrm>
            <a:solidFill>
              <a:srgbClr val="FF0000"/>
            </a:solidFill>
          </p:grpSpPr>
          <p:pic>
            <p:nvPicPr>
              <p:cNvPr id="158" name="Graphic 157" descr="Footprints">
                <a:extLst>
                  <a:ext uri="{FF2B5EF4-FFF2-40B4-BE49-F238E27FC236}">
                    <a16:creationId xmlns:a16="http://schemas.microsoft.com/office/drawing/2014/main" xmlns="" id="{9ACCFC63-5888-4AD0-8CCA-A7162D1C01FD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3"/>
                  </a:ext>
                </a:extLst>
              </a:blip>
              <a:srcRect l="52413" t="23980" r="15255" b="968"/>
              <a:stretch/>
            </p:blipFill>
            <p:spPr>
              <a:xfrm rot="10800000">
                <a:off x="3757206" y="2554185"/>
                <a:ext cx="206950" cy="480389"/>
              </a:xfrm>
              <a:prstGeom prst="rect">
                <a:avLst/>
              </a:prstGeom>
            </p:spPr>
          </p:pic>
          <p:pic>
            <p:nvPicPr>
              <p:cNvPr id="159" name="Graphic 158" descr="Footprints">
                <a:extLst>
                  <a:ext uri="{FF2B5EF4-FFF2-40B4-BE49-F238E27FC236}">
                    <a16:creationId xmlns:a16="http://schemas.microsoft.com/office/drawing/2014/main" xmlns="" id="{EA46FDF9-153E-484F-959F-E14636A8B5E8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5"/>
                  </a:ext>
                </a:extLst>
              </a:blip>
              <a:srcRect l="14487" r="50143" b="26225"/>
              <a:stretch/>
            </p:blipFill>
            <p:spPr>
              <a:xfrm rot="10800000">
                <a:off x="4067725" y="2557463"/>
                <a:ext cx="226403" cy="472216"/>
              </a:xfrm>
              <a:prstGeom prst="rect">
                <a:avLst/>
              </a:prstGeom>
            </p:spPr>
          </p:pic>
        </p:grpSp>
        <p:grpSp>
          <p:nvGrpSpPr>
            <p:cNvPr id="155" name="Group 154">
              <a:extLst>
                <a:ext uri="{FF2B5EF4-FFF2-40B4-BE49-F238E27FC236}">
                  <a16:creationId xmlns:a16="http://schemas.microsoft.com/office/drawing/2014/main" xmlns="" id="{8582D289-B71D-45F0-BECB-F56C11E33CDA}"/>
                </a:ext>
              </a:extLst>
            </p:cNvPr>
            <p:cNvGrpSpPr/>
            <p:nvPr/>
          </p:nvGrpSpPr>
          <p:grpSpPr>
            <a:xfrm>
              <a:off x="8310134" y="2495024"/>
              <a:ext cx="536922" cy="480389"/>
              <a:chOff x="3757206" y="2554185"/>
              <a:chExt cx="536922" cy="480389"/>
            </a:xfrm>
            <a:solidFill>
              <a:srgbClr val="FF0000"/>
            </a:solidFill>
          </p:grpSpPr>
          <p:pic>
            <p:nvPicPr>
              <p:cNvPr id="156" name="Graphic 155" descr="Footprints">
                <a:extLst>
                  <a:ext uri="{FF2B5EF4-FFF2-40B4-BE49-F238E27FC236}">
                    <a16:creationId xmlns:a16="http://schemas.microsoft.com/office/drawing/2014/main" xmlns="" id="{786C26F3-FCF6-4DC5-ADF6-F4BCFE53876E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3"/>
                  </a:ext>
                </a:extLst>
              </a:blip>
              <a:srcRect l="52413" t="23980" r="15255" b="968"/>
              <a:stretch/>
            </p:blipFill>
            <p:spPr>
              <a:xfrm rot="10800000">
                <a:off x="3757206" y="2554185"/>
                <a:ext cx="206950" cy="480389"/>
              </a:xfrm>
              <a:prstGeom prst="rect">
                <a:avLst/>
              </a:prstGeom>
            </p:spPr>
          </p:pic>
          <p:pic>
            <p:nvPicPr>
              <p:cNvPr id="157" name="Graphic 156" descr="Footprints">
                <a:extLst>
                  <a:ext uri="{FF2B5EF4-FFF2-40B4-BE49-F238E27FC236}">
                    <a16:creationId xmlns:a16="http://schemas.microsoft.com/office/drawing/2014/main" xmlns="" id="{6D3C5DBD-9901-43E3-9028-78A95CA9A1C9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5"/>
                  </a:ext>
                </a:extLst>
              </a:blip>
              <a:srcRect l="14487" r="50143" b="26225"/>
              <a:stretch/>
            </p:blipFill>
            <p:spPr>
              <a:xfrm rot="10800000">
                <a:off x="4067725" y="2557463"/>
                <a:ext cx="226403" cy="472216"/>
              </a:xfrm>
              <a:prstGeom prst="rect">
                <a:avLst/>
              </a:prstGeom>
            </p:spPr>
          </p:pic>
        </p:grpSp>
      </p:grpSp>
      <p:sp>
        <p:nvSpPr>
          <p:cNvPr id="195" name="TextBox 194">
            <a:extLst>
              <a:ext uri="{FF2B5EF4-FFF2-40B4-BE49-F238E27FC236}">
                <a16:creationId xmlns:a16="http://schemas.microsoft.com/office/drawing/2014/main" xmlns="" id="{388214F5-16FB-45EF-9226-B977149D42A7}"/>
              </a:ext>
            </a:extLst>
          </p:cNvPr>
          <p:cNvSpPr txBox="1"/>
          <p:nvPr/>
        </p:nvSpPr>
        <p:spPr>
          <a:xfrm>
            <a:off x="3528455" y="1118603"/>
            <a:ext cx="493340" cy="252633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dirty="0"/>
              <a:t>H</a:t>
            </a:r>
          </a:p>
        </p:txBody>
      </p:sp>
      <p:sp>
        <p:nvSpPr>
          <p:cNvPr id="196" name="TextBox 195">
            <a:extLst>
              <a:ext uri="{FF2B5EF4-FFF2-40B4-BE49-F238E27FC236}">
                <a16:creationId xmlns:a16="http://schemas.microsoft.com/office/drawing/2014/main" xmlns="" id="{8EBA2996-23B7-4B79-96F2-F3D671704B7E}"/>
              </a:ext>
            </a:extLst>
          </p:cNvPr>
          <p:cNvSpPr txBox="1"/>
          <p:nvPr/>
        </p:nvSpPr>
        <p:spPr>
          <a:xfrm>
            <a:off x="646996" y="1141356"/>
            <a:ext cx="493340" cy="254237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dirty="0"/>
              <a:t>G</a:t>
            </a:r>
          </a:p>
        </p:txBody>
      </p:sp>
      <p:sp>
        <p:nvSpPr>
          <p:cNvPr id="197" name="TextBox 196">
            <a:extLst>
              <a:ext uri="{FF2B5EF4-FFF2-40B4-BE49-F238E27FC236}">
                <a16:creationId xmlns:a16="http://schemas.microsoft.com/office/drawing/2014/main" xmlns="" id="{AC834E63-974A-4FB0-BED0-101A32E97F92}"/>
              </a:ext>
            </a:extLst>
          </p:cNvPr>
          <p:cNvSpPr txBox="1"/>
          <p:nvPr/>
        </p:nvSpPr>
        <p:spPr>
          <a:xfrm>
            <a:off x="6468984" y="1225173"/>
            <a:ext cx="493340" cy="156453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dirty="0"/>
              <a:t>I</a:t>
            </a:r>
          </a:p>
        </p:txBody>
      </p:sp>
      <p:sp>
        <p:nvSpPr>
          <p:cNvPr id="198" name="TextBox 197">
            <a:extLst>
              <a:ext uri="{FF2B5EF4-FFF2-40B4-BE49-F238E27FC236}">
                <a16:creationId xmlns:a16="http://schemas.microsoft.com/office/drawing/2014/main" xmlns="" id="{5694276A-1B53-4E99-8477-5E363F20A2F6}"/>
              </a:ext>
            </a:extLst>
          </p:cNvPr>
          <p:cNvSpPr txBox="1"/>
          <p:nvPr/>
        </p:nvSpPr>
        <p:spPr>
          <a:xfrm>
            <a:off x="3116124" y="6682692"/>
            <a:ext cx="493340" cy="174087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dirty="0"/>
              <a:t>J</a:t>
            </a:r>
          </a:p>
        </p:txBody>
      </p:sp>
      <p:sp>
        <p:nvSpPr>
          <p:cNvPr id="199" name="TextBox 198">
            <a:extLst>
              <a:ext uri="{FF2B5EF4-FFF2-40B4-BE49-F238E27FC236}">
                <a16:creationId xmlns:a16="http://schemas.microsoft.com/office/drawing/2014/main" xmlns="" id="{4C4FE320-E7E9-455C-938B-5A9E21E9330D}"/>
              </a:ext>
            </a:extLst>
          </p:cNvPr>
          <p:cNvSpPr txBox="1"/>
          <p:nvPr/>
        </p:nvSpPr>
        <p:spPr>
          <a:xfrm>
            <a:off x="5953514" y="6608560"/>
            <a:ext cx="493340" cy="225383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dirty="0"/>
              <a:t>K</a:t>
            </a:r>
          </a:p>
        </p:txBody>
      </p:sp>
      <p:sp>
        <p:nvSpPr>
          <p:cNvPr id="200" name="TextBox 199">
            <a:extLst>
              <a:ext uri="{FF2B5EF4-FFF2-40B4-BE49-F238E27FC236}">
                <a16:creationId xmlns:a16="http://schemas.microsoft.com/office/drawing/2014/main" xmlns="" id="{BA09C361-364C-49EE-A080-E81862E9DD98}"/>
              </a:ext>
            </a:extLst>
          </p:cNvPr>
          <p:cNvSpPr txBox="1"/>
          <p:nvPr/>
        </p:nvSpPr>
        <p:spPr>
          <a:xfrm>
            <a:off x="8901352" y="6627796"/>
            <a:ext cx="493340" cy="199735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dirty="0"/>
              <a:t>L</a:t>
            </a:r>
          </a:p>
        </p:txBody>
      </p:sp>
    </p:spTree>
    <p:extLst>
      <p:ext uri="{BB962C8B-B14F-4D97-AF65-F5344CB8AC3E}">
        <p14:creationId xmlns:p14="http://schemas.microsoft.com/office/powerpoint/2010/main" val="40754372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32F22FB-A624-48D8-A448-12E57F783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Player designations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04AF632-030F-435B-8696-0A06454B27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5850" y="2282825"/>
            <a:ext cx="8116339" cy="4351338"/>
          </a:xfrm>
        </p:spPr>
        <p:txBody>
          <a:bodyPr>
            <a:normAutofit/>
          </a:bodyPr>
          <a:lstStyle/>
          <a:p>
            <a:r>
              <a:rPr lang="en-US" dirty="0"/>
              <a:t>s – setter</a:t>
            </a:r>
          </a:p>
          <a:p>
            <a:r>
              <a:rPr lang="en-US" dirty="0"/>
              <a:t>op – opposite of the setter </a:t>
            </a:r>
            <a:r>
              <a:rPr lang="en-US" sz="2000" dirty="0"/>
              <a:t>(the other setter in a 6-2)</a:t>
            </a:r>
          </a:p>
          <a:p>
            <a:r>
              <a:rPr lang="en-US" dirty="0"/>
              <a:t>h – outside hitter and usually passer </a:t>
            </a:r>
          </a:p>
          <a:p>
            <a:r>
              <a:rPr lang="en-US" dirty="0"/>
              <a:t>m – middle, </a:t>
            </a:r>
            <a:r>
              <a:rPr lang="en-US" sz="2000" dirty="0"/>
              <a:t>usually NOT a passer and replaced by libero in the back row (in presentation, m in back row = Libero)</a:t>
            </a:r>
          </a:p>
          <a:p>
            <a:r>
              <a:rPr lang="en-US" dirty="0"/>
              <a:t>L – libero, almost always passer</a:t>
            </a:r>
          </a:p>
          <a:p>
            <a:endParaRPr lang="en-US" sz="3600" dirty="0"/>
          </a:p>
          <a:p>
            <a:pPr marL="0" indent="0">
              <a:buNone/>
            </a:pPr>
            <a:r>
              <a:rPr lang="en-US" sz="3400" dirty="0"/>
              <a:t>Where should R2 and R2 look for overlaps</a:t>
            </a:r>
          </a:p>
          <a:p>
            <a:endParaRPr lang="en-US" sz="3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C031A771-B721-4C38-867C-750E674D4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AE9A2-0C02-4768-BB90-DEAC40AEE86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2733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Freeform: Shape 38">
            <a:extLst>
              <a:ext uri="{FF2B5EF4-FFF2-40B4-BE49-F238E27FC236}">
                <a16:creationId xmlns:a16="http://schemas.microsoft.com/office/drawing/2014/main" xmlns="" id="{0F806DC7-B8BE-4FA7-B3E4-91070A9C6FA8}"/>
              </a:ext>
            </a:extLst>
          </p:cNvPr>
          <p:cNvSpPr/>
          <p:nvPr/>
        </p:nvSpPr>
        <p:spPr>
          <a:xfrm>
            <a:off x="988721" y="1531584"/>
            <a:ext cx="1659188" cy="1344464"/>
          </a:xfrm>
          <a:custGeom>
            <a:avLst/>
            <a:gdLst>
              <a:gd name="connsiteX0" fmla="*/ 0 w 25435"/>
              <a:gd name="connsiteY0" fmla="*/ 0 h 5328"/>
              <a:gd name="connsiteX1" fmla="*/ 23813 w 25435"/>
              <a:gd name="connsiteY1" fmla="*/ 4762 h 5328"/>
              <a:gd name="connsiteX2" fmla="*/ 0 w 25435"/>
              <a:gd name="connsiteY2" fmla="*/ 0 h 5328"/>
              <a:gd name="connsiteX0" fmla="*/ 0 w 9764"/>
              <a:gd name="connsiteY0" fmla="*/ 0 h 7021"/>
              <a:gd name="connsiteX1" fmla="*/ 9116 w 9764"/>
              <a:gd name="connsiteY1" fmla="*/ 5714 h 7021"/>
              <a:gd name="connsiteX2" fmla="*/ 0 w 9764"/>
              <a:gd name="connsiteY2" fmla="*/ 0 h 7021"/>
              <a:gd name="connsiteX0" fmla="*/ 0 w 10001"/>
              <a:gd name="connsiteY0" fmla="*/ 0 h 10012"/>
              <a:gd name="connsiteX1" fmla="*/ 9336 w 10001"/>
              <a:gd name="connsiteY1" fmla="*/ 8138 h 10012"/>
              <a:gd name="connsiteX2" fmla="*/ 807 w 10001"/>
              <a:gd name="connsiteY2" fmla="*/ 1818 h 10012"/>
              <a:gd name="connsiteX0" fmla="*/ 0 w 17805"/>
              <a:gd name="connsiteY0" fmla="*/ 0 h 11027"/>
              <a:gd name="connsiteX1" fmla="*/ 9336 w 17805"/>
              <a:gd name="connsiteY1" fmla="*/ 8138 h 11027"/>
              <a:gd name="connsiteX2" fmla="*/ 17805 w 17805"/>
              <a:gd name="connsiteY2" fmla="*/ 8730 h 11027"/>
              <a:gd name="connsiteX0" fmla="*/ 0 w 17805"/>
              <a:gd name="connsiteY0" fmla="*/ 0 h 11027"/>
              <a:gd name="connsiteX1" fmla="*/ 9336 w 17805"/>
              <a:gd name="connsiteY1" fmla="*/ 8138 h 11027"/>
              <a:gd name="connsiteX2" fmla="*/ 17805 w 17805"/>
              <a:gd name="connsiteY2" fmla="*/ 8730 h 11027"/>
              <a:gd name="connsiteX0" fmla="*/ 0 w 17805"/>
              <a:gd name="connsiteY0" fmla="*/ 0 h 11027"/>
              <a:gd name="connsiteX1" fmla="*/ 9336 w 17805"/>
              <a:gd name="connsiteY1" fmla="*/ 8138 h 11027"/>
              <a:gd name="connsiteX2" fmla="*/ 17805 w 17805"/>
              <a:gd name="connsiteY2" fmla="*/ 8730 h 11027"/>
              <a:gd name="connsiteX0" fmla="*/ 0 w 17805"/>
              <a:gd name="connsiteY0" fmla="*/ 0 h 11027"/>
              <a:gd name="connsiteX1" fmla="*/ 9336 w 17805"/>
              <a:gd name="connsiteY1" fmla="*/ 8138 h 11027"/>
              <a:gd name="connsiteX2" fmla="*/ 17805 w 17805"/>
              <a:gd name="connsiteY2" fmla="*/ 8730 h 11027"/>
              <a:gd name="connsiteX0" fmla="*/ 0 w 17805"/>
              <a:gd name="connsiteY0" fmla="*/ 0 h 11027"/>
              <a:gd name="connsiteX1" fmla="*/ 9336 w 17805"/>
              <a:gd name="connsiteY1" fmla="*/ 8138 h 11027"/>
              <a:gd name="connsiteX2" fmla="*/ 17805 w 17805"/>
              <a:gd name="connsiteY2" fmla="*/ 8730 h 11027"/>
              <a:gd name="connsiteX0" fmla="*/ 0 w 17805"/>
              <a:gd name="connsiteY0" fmla="*/ 0 h 11027"/>
              <a:gd name="connsiteX1" fmla="*/ 9336 w 17805"/>
              <a:gd name="connsiteY1" fmla="*/ 8138 h 11027"/>
              <a:gd name="connsiteX2" fmla="*/ 17805 w 17805"/>
              <a:gd name="connsiteY2" fmla="*/ 8730 h 11027"/>
              <a:gd name="connsiteX0" fmla="*/ 0 w 17532"/>
              <a:gd name="connsiteY0" fmla="*/ 0 h 11144"/>
              <a:gd name="connsiteX1" fmla="*/ 9336 w 17532"/>
              <a:gd name="connsiteY1" fmla="*/ 8138 h 11144"/>
              <a:gd name="connsiteX2" fmla="*/ 17532 w 17532"/>
              <a:gd name="connsiteY2" fmla="*/ 11144 h 11144"/>
              <a:gd name="connsiteX0" fmla="*/ 0 w 16792"/>
              <a:gd name="connsiteY0" fmla="*/ 35309 h 35309"/>
              <a:gd name="connsiteX1" fmla="*/ 8596 w 16792"/>
              <a:gd name="connsiteY1" fmla="*/ 1937 h 35309"/>
              <a:gd name="connsiteX2" fmla="*/ 16792 w 16792"/>
              <a:gd name="connsiteY2" fmla="*/ 4943 h 35309"/>
              <a:gd name="connsiteX0" fmla="*/ 0 w 16792"/>
              <a:gd name="connsiteY0" fmla="*/ 30935 h 30935"/>
              <a:gd name="connsiteX1" fmla="*/ 5369 w 16792"/>
              <a:gd name="connsiteY1" fmla="*/ 6501 h 30935"/>
              <a:gd name="connsiteX2" fmla="*/ 16792 w 16792"/>
              <a:gd name="connsiteY2" fmla="*/ 569 h 30935"/>
              <a:gd name="connsiteX0" fmla="*/ 0 w 14640"/>
              <a:gd name="connsiteY0" fmla="*/ 26730 h 26730"/>
              <a:gd name="connsiteX1" fmla="*/ 5369 w 14640"/>
              <a:gd name="connsiteY1" fmla="*/ 2296 h 26730"/>
              <a:gd name="connsiteX2" fmla="*/ 14640 w 14640"/>
              <a:gd name="connsiteY2" fmla="*/ 2272 h 26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640" h="26730">
                <a:moveTo>
                  <a:pt x="0" y="26730"/>
                </a:moveTo>
                <a:cubicBezTo>
                  <a:pt x="0" y="26730"/>
                  <a:pt x="2929" y="6372"/>
                  <a:pt x="5369" y="2296"/>
                </a:cubicBezTo>
                <a:cubicBezTo>
                  <a:pt x="7809" y="-1780"/>
                  <a:pt x="13833" y="454"/>
                  <a:pt x="14640" y="2272"/>
                </a:cubicBezTo>
              </a:path>
            </a:pathLst>
          </a:cu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xmlns="" id="{B8027065-277E-49A3-A208-C323280F96DA}"/>
              </a:ext>
            </a:extLst>
          </p:cNvPr>
          <p:cNvGrpSpPr/>
          <p:nvPr/>
        </p:nvGrpSpPr>
        <p:grpSpPr>
          <a:xfrm rot="16200000">
            <a:off x="2201782" y="2308859"/>
            <a:ext cx="5486400" cy="3154680"/>
            <a:chOff x="2194560" y="2468880"/>
            <a:chExt cx="5486400" cy="3154680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xmlns="" id="{D3141E72-6E84-4A2B-919B-3E29B9BAB0D8}"/>
                </a:ext>
              </a:extLst>
            </p:cNvPr>
            <p:cNvSpPr/>
            <p:nvPr/>
          </p:nvSpPr>
          <p:spPr>
            <a:xfrm>
              <a:off x="4937760" y="2720339"/>
              <a:ext cx="2743200" cy="2743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xmlns="" id="{FC475B2D-251F-45F7-BFC4-5C21053F1FAF}"/>
                </a:ext>
              </a:extLst>
            </p:cNvPr>
            <p:cNvSpPr/>
            <p:nvPr/>
          </p:nvSpPr>
          <p:spPr>
            <a:xfrm>
              <a:off x="2194560" y="2720339"/>
              <a:ext cx="2743200" cy="2743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xmlns="" id="{82B8CE40-8516-4E5B-B4EE-69C0CC62868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937760" y="2468880"/>
              <a:ext cx="0" cy="3154680"/>
            </a:xfrm>
            <a:prstGeom prst="line">
              <a:avLst/>
            </a:prstGeom>
            <a:ln w="38100" cmpd="sng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xmlns="" id="{14DB5201-FAE3-43F8-AB43-6E592B58BB6F}"/>
                </a:ext>
              </a:extLst>
            </p:cNvPr>
            <p:cNvCxnSpPr>
              <a:cxnSpLocks/>
            </p:cNvCxnSpPr>
            <p:nvPr/>
          </p:nvCxnSpPr>
          <p:spPr>
            <a:xfrm>
              <a:off x="5829300" y="2571750"/>
              <a:ext cx="0" cy="29984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xmlns="" id="{7E3C5CA3-8B39-4BA2-B89F-98540A2D665C}"/>
                </a:ext>
              </a:extLst>
            </p:cNvPr>
            <p:cNvCxnSpPr>
              <a:cxnSpLocks/>
            </p:cNvCxnSpPr>
            <p:nvPr/>
          </p:nvCxnSpPr>
          <p:spPr>
            <a:xfrm>
              <a:off x="4023360" y="2559518"/>
              <a:ext cx="0" cy="301070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xmlns="" id="{77BEBB39-3494-4124-9BCE-6095865F60B0}"/>
              </a:ext>
            </a:extLst>
          </p:cNvPr>
          <p:cNvGrpSpPr/>
          <p:nvPr/>
        </p:nvGrpSpPr>
        <p:grpSpPr>
          <a:xfrm rot="16200000">
            <a:off x="5128260" y="2308859"/>
            <a:ext cx="5486400" cy="3154680"/>
            <a:chOff x="2194560" y="2468880"/>
            <a:chExt cx="5486400" cy="3154680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xmlns="" id="{938F15A8-03EC-4E43-B519-93D791259EBB}"/>
                </a:ext>
              </a:extLst>
            </p:cNvPr>
            <p:cNvSpPr/>
            <p:nvPr/>
          </p:nvSpPr>
          <p:spPr>
            <a:xfrm>
              <a:off x="4937760" y="2720339"/>
              <a:ext cx="2743200" cy="2743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xmlns="" id="{524155A2-5ECB-4D25-AD6F-D3FDCA9B5C06}"/>
                </a:ext>
              </a:extLst>
            </p:cNvPr>
            <p:cNvSpPr/>
            <p:nvPr/>
          </p:nvSpPr>
          <p:spPr>
            <a:xfrm>
              <a:off x="2194560" y="2720339"/>
              <a:ext cx="2743200" cy="2743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xmlns="" id="{3368E03E-57F8-4793-A8C1-BD0A5FD186B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937760" y="2468880"/>
              <a:ext cx="0" cy="3154680"/>
            </a:xfrm>
            <a:prstGeom prst="line">
              <a:avLst/>
            </a:prstGeom>
            <a:ln w="38100" cmpd="sng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xmlns="" id="{B5DF4A3E-2297-49C0-BBCD-3250371F8430}"/>
                </a:ext>
              </a:extLst>
            </p:cNvPr>
            <p:cNvCxnSpPr>
              <a:cxnSpLocks/>
            </p:cNvCxnSpPr>
            <p:nvPr/>
          </p:nvCxnSpPr>
          <p:spPr>
            <a:xfrm>
              <a:off x="5829300" y="2571750"/>
              <a:ext cx="0" cy="29984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xmlns="" id="{05A2AE1E-756B-4AE3-94C8-E0900A6B1F79}"/>
                </a:ext>
              </a:extLst>
            </p:cNvPr>
            <p:cNvCxnSpPr>
              <a:cxnSpLocks/>
            </p:cNvCxnSpPr>
            <p:nvPr/>
          </p:nvCxnSpPr>
          <p:spPr>
            <a:xfrm>
              <a:off x="4023360" y="2559518"/>
              <a:ext cx="0" cy="301070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xmlns="" id="{780D1CFF-5839-4DC8-8C16-6421FD840265}"/>
              </a:ext>
            </a:extLst>
          </p:cNvPr>
          <p:cNvGrpSpPr/>
          <p:nvPr/>
        </p:nvGrpSpPr>
        <p:grpSpPr>
          <a:xfrm rot="16200000">
            <a:off x="-708659" y="2308860"/>
            <a:ext cx="5486400" cy="3154680"/>
            <a:chOff x="2194560" y="2468880"/>
            <a:chExt cx="5486400" cy="3154680"/>
          </a:xfrm>
        </p:grpSpPr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xmlns="" id="{CE73029E-E42E-4A0D-A019-02AF569C4255}"/>
                </a:ext>
              </a:extLst>
            </p:cNvPr>
            <p:cNvSpPr/>
            <p:nvPr/>
          </p:nvSpPr>
          <p:spPr>
            <a:xfrm>
              <a:off x="4937760" y="2720339"/>
              <a:ext cx="2743200" cy="2743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xmlns="" id="{1A80F151-9714-49AC-864A-A3483EAA0E90}"/>
                </a:ext>
              </a:extLst>
            </p:cNvPr>
            <p:cNvSpPr/>
            <p:nvPr/>
          </p:nvSpPr>
          <p:spPr>
            <a:xfrm>
              <a:off x="2194560" y="2720339"/>
              <a:ext cx="2743200" cy="2743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xmlns="" id="{0B2FA74D-EAD9-4F4F-B2C6-0B3E2F75AA5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937760" y="2468880"/>
              <a:ext cx="0" cy="3154680"/>
            </a:xfrm>
            <a:prstGeom prst="line">
              <a:avLst/>
            </a:prstGeom>
            <a:ln w="38100" cmpd="sng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xmlns="" id="{9BE4DE0F-7F5F-4D5D-81F3-C3BB54488F16}"/>
                </a:ext>
              </a:extLst>
            </p:cNvPr>
            <p:cNvCxnSpPr>
              <a:cxnSpLocks/>
            </p:cNvCxnSpPr>
            <p:nvPr/>
          </p:nvCxnSpPr>
          <p:spPr>
            <a:xfrm>
              <a:off x="5829300" y="2571750"/>
              <a:ext cx="0" cy="29984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xmlns="" id="{E5D40A61-9126-4945-9178-DC76891C4A6F}"/>
                </a:ext>
              </a:extLst>
            </p:cNvPr>
            <p:cNvCxnSpPr>
              <a:cxnSpLocks/>
            </p:cNvCxnSpPr>
            <p:nvPr/>
          </p:nvCxnSpPr>
          <p:spPr>
            <a:xfrm>
              <a:off x="4023360" y="2559518"/>
              <a:ext cx="0" cy="301070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3F7FA64D-24B5-40DE-B4F7-4F76598787AF}"/>
              </a:ext>
            </a:extLst>
          </p:cNvPr>
          <p:cNvGrpSpPr/>
          <p:nvPr/>
        </p:nvGrpSpPr>
        <p:grpSpPr>
          <a:xfrm rot="16200000">
            <a:off x="962058" y="1304991"/>
            <a:ext cx="2242893" cy="2541511"/>
            <a:chOff x="4695118" y="2792489"/>
            <a:chExt cx="2242893" cy="2541511"/>
          </a:xfrm>
        </p:grpSpPr>
        <p:sp>
          <p:nvSpPr>
            <p:cNvPr id="59" name="Oval 58">
              <a:extLst>
                <a:ext uri="{FF2B5EF4-FFF2-40B4-BE49-F238E27FC236}">
                  <a16:creationId xmlns:a16="http://schemas.microsoft.com/office/drawing/2014/main" xmlns="" id="{A74EFA11-8823-43FF-8EED-26C76590FCE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249886" y="2792489"/>
              <a:ext cx="365760" cy="365760"/>
            </a:xfrm>
            <a:prstGeom prst="ellipse">
              <a:avLst/>
            </a:prstGeom>
            <a:gradFill flip="none" rotWithShape="1">
              <a:gsLst>
                <a:gs pos="50000">
                  <a:srgbClr val="FF0000"/>
                </a:gs>
                <a:gs pos="49000">
                  <a:schemeClr val="accent1">
                    <a:lumMod val="30000"/>
                    <a:lumOff val="70000"/>
                  </a:schemeClr>
                </a:gs>
              </a:gsLst>
              <a:lin ang="18900000" scaled="1"/>
              <a:tileRect/>
            </a:gradFill>
            <a:ln w="635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" wrap="non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</a:rPr>
                <a:t>s</a:t>
              </a:r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xmlns="" id="{ADD95C71-D006-4292-82D5-3FE7714712D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941176" y="4968240"/>
              <a:ext cx="365760" cy="365760"/>
            </a:xfrm>
            <a:prstGeom prst="ellipse">
              <a:avLst/>
            </a:prstGeom>
            <a:gradFill flip="none" rotWithShape="1">
              <a:gsLst>
                <a:gs pos="46000">
                  <a:srgbClr val="00CC00"/>
                </a:gs>
                <a:gs pos="49000">
                  <a:srgbClr val="00CC00"/>
                </a:gs>
                <a:gs pos="49000">
                  <a:schemeClr val="accent1">
                    <a:lumMod val="30000"/>
                    <a:lumOff val="70000"/>
                  </a:schemeClr>
                </a:gs>
              </a:gsLst>
              <a:lin ang="189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" wrap="non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</a:rPr>
                <a:t>op</a:t>
              </a:r>
            </a:p>
          </p:txBody>
        </p:sp>
        <p:sp>
          <p:nvSpPr>
            <p:cNvPr id="61" name="Oval 60">
              <a:extLst>
                <a:ext uri="{FF2B5EF4-FFF2-40B4-BE49-F238E27FC236}">
                  <a16:creationId xmlns:a16="http://schemas.microsoft.com/office/drawing/2014/main" xmlns="" id="{71BDBCF5-DCE8-4CE7-BC6D-4E0A3EA03B8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903077" y="3090778"/>
              <a:ext cx="365760" cy="365760"/>
            </a:xfrm>
            <a:prstGeom prst="ellipse">
              <a:avLst/>
            </a:prstGeom>
            <a:gradFill flip="none" rotWithShape="1">
              <a:gsLst>
                <a:gs pos="46000">
                  <a:srgbClr val="00CC00"/>
                </a:gs>
                <a:gs pos="49000">
                  <a:srgbClr val="00CC00"/>
                </a:gs>
                <a:gs pos="49000">
                  <a:schemeClr val="accent1">
                    <a:lumMod val="30000"/>
                    <a:lumOff val="7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" wrap="non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</a:rPr>
                <a:t>h</a:t>
              </a:r>
            </a:p>
          </p:txBody>
        </p:sp>
        <p:sp>
          <p:nvSpPr>
            <p:cNvPr id="62" name="Oval 61">
              <a:extLst>
                <a:ext uri="{FF2B5EF4-FFF2-40B4-BE49-F238E27FC236}">
                  <a16:creationId xmlns:a16="http://schemas.microsoft.com/office/drawing/2014/main" xmlns="" id="{3930A17B-30F9-410A-BA50-9525560EE5F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95118" y="2804582"/>
              <a:ext cx="365760" cy="365760"/>
            </a:xfrm>
            <a:prstGeom prst="ellipse">
              <a:avLst/>
            </a:prstGeom>
            <a:gradFill flip="none" rotWithShape="1">
              <a:gsLst>
                <a:gs pos="46000">
                  <a:srgbClr val="00CC00"/>
                </a:gs>
                <a:gs pos="49000">
                  <a:srgbClr val="00CC00"/>
                </a:gs>
                <a:gs pos="49000">
                  <a:schemeClr val="accent1">
                    <a:lumMod val="30000"/>
                    <a:lumOff val="7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" wrap="non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</a:rPr>
                <a:t>m</a:t>
              </a:r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xmlns="" id="{B7694B3B-A70A-45AE-8FAE-86F0794C63E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572250" y="4478836"/>
              <a:ext cx="365760" cy="365760"/>
            </a:xfrm>
            <a:prstGeom prst="ellipse">
              <a:avLst/>
            </a:prstGeom>
            <a:gradFill flip="none" rotWithShape="1">
              <a:gsLst>
                <a:gs pos="50000">
                  <a:srgbClr val="FF0000"/>
                </a:gs>
                <a:gs pos="49000">
                  <a:schemeClr val="accent1">
                    <a:lumMod val="30000"/>
                    <a:lumOff val="7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" wrap="non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</a:rPr>
                <a:t>m</a:t>
              </a:r>
            </a:p>
          </p:txBody>
        </p:sp>
        <p:sp>
          <p:nvSpPr>
            <p:cNvPr id="64" name="Oval 63">
              <a:extLst>
                <a:ext uri="{FF2B5EF4-FFF2-40B4-BE49-F238E27FC236}">
                  <a16:creationId xmlns:a16="http://schemas.microsoft.com/office/drawing/2014/main" xmlns="" id="{1AC7570A-E7D6-4DF0-9033-F0B2349EA38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572251" y="3489786"/>
              <a:ext cx="365760" cy="365760"/>
            </a:xfrm>
            <a:prstGeom prst="ellipse">
              <a:avLst/>
            </a:prstGeom>
            <a:gradFill flip="none" rotWithShape="1">
              <a:gsLst>
                <a:gs pos="50000">
                  <a:srgbClr val="FF0000"/>
                </a:gs>
                <a:gs pos="49000">
                  <a:schemeClr val="accent1">
                    <a:lumMod val="30000"/>
                    <a:lumOff val="7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" wrap="non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</a:rPr>
                <a:t>h</a:t>
              </a:r>
            </a:p>
          </p:txBody>
        </p:sp>
      </p:grpSp>
      <p:sp>
        <p:nvSpPr>
          <p:cNvPr id="66" name="Oval 65">
            <a:extLst>
              <a:ext uri="{FF2B5EF4-FFF2-40B4-BE49-F238E27FC236}">
                <a16:creationId xmlns:a16="http://schemas.microsoft.com/office/drawing/2014/main" xmlns="" id="{F10EA2E6-2689-4108-BC2D-413A00365601}"/>
              </a:ext>
            </a:extLst>
          </p:cNvPr>
          <p:cNvSpPr>
            <a:spLocks noChangeAspect="1"/>
          </p:cNvSpPr>
          <p:nvPr/>
        </p:nvSpPr>
        <p:spPr>
          <a:xfrm rot="16200000">
            <a:off x="7187183" y="1525905"/>
            <a:ext cx="365760" cy="365760"/>
          </a:xfrm>
          <a:prstGeom prst="ellipse">
            <a:avLst/>
          </a:prstGeom>
          <a:gradFill flip="none" rotWithShape="1">
            <a:gsLst>
              <a:gs pos="50000">
                <a:srgbClr val="FF0000"/>
              </a:gs>
              <a:gs pos="49000">
                <a:schemeClr val="accent1">
                  <a:lumMod val="30000"/>
                  <a:lumOff val="70000"/>
                </a:schemeClr>
              </a:gs>
            </a:gsLst>
            <a:lin ang="18900000" scaled="1"/>
            <a:tileRect/>
          </a:gradFill>
          <a:ln w="146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xmlns="" id="{C61F6266-FDAF-4390-803F-CF901487017B}"/>
              </a:ext>
            </a:extLst>
          </p:cNvPr>
          <p:cNvSpPr>
            <a:spLocks noChangeAspect="1"/>
          </p:cNvSpPr>
          <p:nvPr/>
        </p:nvSpPr>
        <p:spPr>
          <a:xfrm rot="16200000">
            <a:off x="8698771" y="2270082"/>
            <a:ext cx="365760" cy="365760"/>
          </a:xfrm>
          <a:prstGeom prst="ellipse">
            <a:avLst/>
          </a:prstGeom>
          <a:gradFill flip="none" rotWithShape="1">
            <a:gsLst>
              <a:gs pos="46000">
                <a:srgbClr val="00CC00"/>
              </a:gs>
              <a:gs pos="49000">
                <a:srgbClr val="00CC00"/>
              </a:gs>
              <a:gs pos="49000">
                <a:schemeClr val="accent1">
                  <a:lumMod val="30000"/>
                  <a:lumOff val="70000"/>
                </a:schemeClr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xmlns="" id="{3D5B28F3-7B24-4D5E-87BF-E5B300839F90}"/>
              </a:ext>
            </a:extLst>
          </p:cNvPr>
          <p:cNvSpPr>
            <a:spLocks noChangeAspect="1"/>
          </p:cNvSpPr>
          <p:nvPr/>
        </p:nvSpPr>
        <p:spPr>
          <a:xfrm rot="16200000">
            <a:off x="8398281" y="3334975"/>
            <a:ext cx="365760" cy="365760"/>
          </a:xfrm>
          <a:prstGeom prst="ellipse">
            <a:avLst/>
          </a:prstGeom>
          <a:gradFill flip="none" rotWithShape="1">
            <a:gsLst>
              <a:gs pos="46000">
                <a:srgbClr val="00CC00"/>
              </a:gs>
              <a:gs pos="49000">
                <a:srgbClr val="00CC00"/>
              </a:gs>
              <a:gs pos="49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xmlns="" id="{B7A1F1A1-10FD-459B-A395-5895468DB7D9}"/>
              </a:ext>
            </a:extLst>
          </p:cNvPr>
          <p:cNvSpPr>
            <a:spLocks noChangeAspect="1"/>
          </p:cNvSpPr>
          <p:nvPr/>
        </p:nvSpPr>
        <p:spPr>
          <a:xfrm rot="16200000">
            <a:off x="6719357" y="2118216"/>
            <a:ext cx="365760" cy="365760"/>
          </a:xfrm>
          <a:prstGeom prst="ellipse">
            <a:avLst/>
          </a:prstGeom>
          <a:gradFill flip="none" rotWithShape="1">
            <a:gsLst>
              <a:gs pos="46000">
                <a:srgbClr val="00CC00"/>
              </a:gs>
              <a:gs pos="49000">
                <a:srgbClr val="00CC00"/>
              </a:gs>
              <a:gs pos="49000">
                <a:schemeClr val="accent1">
                  <a:lumMod val="30000"/>
                  <a:lumOff val="7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op</a:t>
            </a: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xmlns="" id="{1DE5F3EB-5949-4EB0-A128-5587FBC78D3A}"/>
              </a:ext>
            </a:extLst>
          </p:cNvPr>
          <p:cNvSpPr>
            <a:spLocks noChangeAspect="1"/>
          </p:cNvSpPr>
          <p:nvPr/>
        </p:nvSpPr>
        <p:spPr>
          <a:xfrm rot="16200000">
            <a:off x="8941183" y="1867336"/>
            <a:ext cx="365760" cy="365760"/>
          </a:xfrm>
          <a:prstGeom prst="ellipse">
            <a:avLst/>
          </a:prstGeom>
          <a:gradFill flip="none" rotWithShape="1">
            <a:gsLst>
              <a:gs pos="50000">
                <a:srgbClr val="FF0000"/>
              </a:gs>
              <a:gs pos="49000">
                <a:schemeClr val="accent1">
                  <a:lumMod val="30000"/>
                  <a:lumOff val="70000"/>
                </a:schemeClr>
              </a:gs>
            </a:gsLst>
            <a:lin ang="2700000" scaled="1"/>
            <a:tileRect/>
          </a:gra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" wrap="non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xmlns="" id="{91924124-60CA-4E2A-949E-B98E9E0D5660}"/>
              </a:ext>
            </a:extLst>
          </p:cNvPr>
          <p:cNvSpPr>
            <a:spLocks noChangeAspect="1"/>
          </p:cNvSpPr>
          <p:nvPr/>
        </p:nvSpPr>
        <p:spPr>
          <a:xfrm rot="16200000">
            <a:off x="8011667" y="1541628"/>
            <a:ext cx="365760" cy="365760"/>
          </a:xfrm>
          <a:prstGeom prst="ellipse">
            <a:avLst/>
          </a:prstGeom>
          <a:gradFill flip="none" rotWithShape="1">
            <a:gsLst>
              <a:gs pos="50000">
                <a:srgbClr val="FF0000"/>
              </a:gs>
              <a:gs pos="49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" wrap="non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xmlns="" id="{DD0BDF24-5E0E-43E9-A757-BD496C71B57C}"/>
              </a:ext>
            </a:extLst>
          </p:cNvPr>
          <p:cNvSpPr>
            <a:spLocks noChangeAspect="1"/>
          </p:cNvSpPr>
          <p:nvPr/>
        </p:nvSpPr>
        <p:spPr>
          <a:xfrm rot="16200000">
            <a:off x="4762102" y="1520189"/>
            <a:ext cx="365760" cy="365760"/>
          </a:xfrm>
          <a:prstGeom prst="ellipse">
            <a:avLst/>
          </a:prstGeom>
          <a:gradFill flip="none" rotWithShape="1">
            <a:gsLst>
              <a:gs pos="50000">
                <a:srgbClr val="FF0000"/>
              </a:gs>
              <a:gs pos="49000">
                <a:schemeClr val="accent1">
                  <a:lumMod val="30000"/>
                  <a:lumOff val="70000"/>
                </a:schemeClr>
              </a:gs>
            </a:gsLst>
            <a:lin ang="18900000" scaled="1"/>
            <a:tileRect/>
          </a:gradFill>
          <a:ln w="146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xmlns="" id="{2DBB630E-81E8-4929-BEAA-6A009062B971}"/>
              </a:ext>
            </a:extLst>
          </p:cNvPr>
          <p:cNvSpPr>
            <a:spLocks noChangeAspect="1"/>
          </p:cNvSpPr>
          <p:nvPr/>
        </p:nvSpPr>
        <p:spPr>
          <a:xfrm rot="16200000">
            <a:off x="5948296" y="2997243"/>
            <a:ext cx="365760" cy="365760"/>
          </a:xfrm>
          <a:prstGeom prst="ellipse">
            <a:avLst/>
          </a:prstGeom>
          <a:gradFill flip="none" rotWithShape="1">
            <a:gsLst>
              <a:gs pos="46000">
                <a:srgbClr val="00CC00"/>
              </a:gs>
              <a:gs pos="49000">
                <a:srgbClr val="00CC00"/>
              </a:gs>
              <a:gs pos="49000">
                <a:schemeClr val="accent1">
                  <a:lumMod val="30000"/>
                  <a:lumOff val="70000"/>
                </a:schemeClr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xmlns="" id="{54C45152-2649-4F48-930E-BD2C5445C822}"/>
              </a:ext>
            </a:extLst>
          </p:cNvPr>
          <p:cNvSpPr>
            <a:spLocks noChangeAspect="1"/>
          </p:cNvSpPr>
          <p:nvPr/>
        </p:nvSpPr>
        <p:spPr>
          <a:xfrm rot="16200000">
            <a:off x="4145473" y="3328179"/>
            <a:ext cx="365760" cy="365760"/>
          </a:xfrm>
          <a:prstGeom prst="ellipse">
            <a:avLst/>
          </a:prstGeom>
          <a:gradFill flip="none" rotWithShape="1">
            <a:gsLst>
              <a:gs pos="46000">
                <a:srgbClr val="00CC00"/>
              </a:gs>
              <a:gs pos="49000">
                <a:srgbClr val="00CC00"/>
              </a:gs>
              <a:gs pos="49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op</a:t>
            </a:r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xmlns="" id="{84DF8734-2A1E-4093-9F1A-71AE379A948A}"/>
              </a:ext>
            </a:extLst>
          </p:cNvPr>
          <p:cNvSpPr>
            <a:spLocks noChangeAspect="1"/>
          </p:cNvSpPr>
          <p:nvPr/>
        </p:nvSpPr>
        <p:spPr>
          <a:xfrm rot="16200000">
            <a:off x="3890751" y="2002371"/>
            <a:ext cx="365760" cy="365760"/>
          </a:xfrm>
          <a:prstGeom prst="ellipse">
            <a:avLst/>
          </a:prstGeom>
          <a:gradFill flip="none" rotWithShape="1">
            <a:gsLst>
              <a:gs pos="46000">
                <a:srgbClr val="00CC00"/>
              </a:gs>
              <a:gs pos="49000">
                <a:srgbClr val="00CC00"/>
              </a:gs>
              <a:gs pos="49000">
                <a:schemeClr val="accent1">
                  <a:lumMod val="30000"/>
                  <a:lumOff val="7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xmlns="" id="{779DDEA1-7C5A-4CC9-98EE-6087CA4CB1A1}"/>
              </a:ext>
            </a:extLst>
          </p:cNvPr>
          <p:cNvSpPr>
            <a:spLocks noChangeAspect="1"/>
          </p:cNvSpPr>
          <p:nvPr/>
        </p:nvSpPr>
        <p:spPr>
          <a:xfrm rot="16200000">
            <a:off x="5629655" y="1895373"/>
            <a:ext cx="365760" cy="365760"/>
          </a:xfrm>
          <a:prstGeom prst="ellipse">
            <a:avLst/>
          </a:prstGeom>
          <a:gradFill flip="none" rotWithShape="1">
            <a:gsLst>
              <a:gs pos="50000">
                <a:srgbClr val="FF0000"/>
              </a:gs>
              <a:gs pos="49000">
                <a:schemeClr val="accent1">
                  <a:lumMod val="30000"/>
                  <a:lumOff val="7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xmlns="" id="{06895F35-5970-4F0B-AD3B-F51D2AC2F3EA}"/>
              </a:ext>
            </a:extLst>
          </p:cNvPr>
          <p:cNvSpPr>
            <a:spLocks noChangeAspect="1"/>
          </p:cNvSpPr>
          <p:nvPr/>
        </p:nvSpPr>
        <p:spPr>
          <a:xfrm rot="16200000">
            <a:off x="4815695" y="2880359"/>
            <a:ext cx="365760" cy="365760"/>
          </a:xfrm>
          <a:prstGeom prst="ellipse">
            <a:avLst/>
          </a:prstGeom>
          <a:gradFill flip="none" rotWithShape="1">
            <a:gsLst>
              <a:gs pos="50000">
                <a:srgbClr val="FF0000"/>
              </a:gs>
              <a:gs pos="49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xmlns="" id="{BB0E9879-5C91-4482-B121-4EB4D889D15E}"/>
              </a:ext>
            </a:extLst>
          </p:cNvPr>
          <p:cNvSpPr>
            <a:spLocks noChangeAspect="1"/>
          </p:cNvSpPr>
          <p:nvPr/>
        </p:nvSpPr>
        <p:spPr>
          <a:xfrm rot="5400000">
            <a:off x="2494973" y="6683779"/>
            <a:ext cx="365760" cy="365760"/>
          </a:xfrm>
          <a:prstGeom prst="ellipse">
            <a:avLst/>
          </a:prstGeom>
          <a:gradFill flip="none" rotWithShape="1">
            <a:gsLst>
              <a:gs pos="50000">
                <a:srgbClr val="FF0000"/>
              </a:gs>
              <a:gs pos="49000">
                <a:schemeClr val="accent1">
                  <a:lumMod val="30000"/>
                  <a:lumOff val="70000"/>
                </a:schemeClr>
              </a:gs>
            </a:gsLst>
            <a:lin ang="18900000" scaled="1"/>
            <a:tileRect/>
          </a:gradFill>
          <a:ln w="146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xmlns="" id="{75F72456-C77E-4308-9193-8807F1697B42}"/>
              </a:ext>
            </a:extLst>
          </p:cNvPr>
          <p:cNvSpPr>
            <a:spLocks noChangeAspect="1"/>
          </p:cNvSpPr>
          <p:nvPr/>
        </p:nvSpPr>
        <p:spPr>
          <a:xfrm rot="5400000">
            <a:off x="1554477" y="4349800"/>
            <a:ext cx="365760" cy="365760"/>
          </a:xfrm>
          <a:prstGeom prst="ellipse">
            <a:avLst/>
          </a:prstGeom>
          <a:gradFill flip="none" rotWithShape="1">
            <a:gsLst>
              <a:gs pos="46000">
                <a:srgbClr val="00CC00"/>
              </a:gs>
              <a:gs pos="49000">
                <a:srgbClr val="00CC00"/>
              </a:gs>
              <a:gs pos="49000">
                <a:schemeClr val="accent1">
                  <a:lumMod val="30000"/>
                  <a:lumOff val="70000"/>
                </a:schemeClr>
              </a:gs>
            </a:gsLst>
            <a:lin ang="18900000" scaled="1"/>
            <a:tileRect/>
          </a:gra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op</a:t>
            </a:r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xmlns="" id="{474C2C3A-6114-4FB1-B22C-39392321B7BD}"/>
              </a:ext>
            </a:extLst>
          </p:cNvPr>
          <p:cNvSpPr>
            <a:spLocks noChangeAspect="1"/>
          </p:cNvSpPr>
          <p:nvPr/>
        </p:nvSpPr>
        <p:spPr>
          <a:xfrm rot="5400000">
            <a:off x="1870311" y="3980311"/>
            <a:ext cx="365760" cy="365760"/>
          </a:xfrm>
          <a:prstGeom prst="ellipse">
            <a:avLst/>
          </a:prstGeom>
          <a:gradFill flip="none" rotWithShape="1">
            <a:gsLst>
              <a:gs pos="46000">
                <a:srgbClr val="00CC00"/>
              </a:gs>
              <a:gs pos="49000">
                <a:srgbClr val="00CC00"/>
              </a:gs>
              <a:gs pos="49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82" name="Oval 81">
            <a:extLst>
              <a:ext uri="{FF2B5EF4-FFF2-40B4-BE49-F238E27FC236}">
                <a16:creationId xmlns:a16="http://schemas.microsoft.com/office/drawing/2014/main" xmlns="" id="{276A4E02-14F9-4008-B87C-E6B1D5DB527A}"/>
              </a:ext>
            </a:extLst>
          </p:cNvPr>
          <p:cNvSpPr>
            <a:spLocks noChangeAspect="1"/>
          </p:cNvSpPr>
          <p:nvPr/>
        </p:nvSpPr>
        <p:spPr>
          <a:xfrm rot="5400000">
            <a:off x="2250219" y="3952900"/>
            <a:ext cx="365760" cy="365760"/>
          </a:xfrm>
          <a:prstGeom prst="ellipse">
            <a:avLst/>
          </a:prstGeom>
          <a:gradFill flip="none" rotWithShape="1">
            <a:gsLst>
              <a:gs pos="46000">
                <a:srgbClr val="00CC00"/>
              </a:gs>
              <a:gs pos="49000">
                <a:srgbClr val="00CC00"/>
              </a:gs>
              <a:gs pos="49000">
                <a:schemeClr val="accent1">
                  <a:lumMod val="30000"/>
                  <a:lumOff val="7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xmlns="" id="{802293B1-86A9-49EB-8190-4AC6D9BC2054}"/>
              </a:ext>
            </a:extLst>
          </p:cNvPr>
          <p:cNvSpPr>
            <a:spLocks noChangeAspect="1"/>
          </p:cNvSpPr>
          <p:nvPr/>
        </p:nvSpPr>
        <p:spPr>
          <a:xfrm rot="5400000">
            <a:off x="824841" y="5238578"/>
            <a:ext cx="365760" cy="365760"/>
          </a:xfrm>
          <a:prstGeom prst="ellipse">
            <a:avLst/>
          </a:prstGeom>
          <a:gradFill flip="none" rotWithShape="1">
            <a:gsLst>
              <a:gs pos="50000">
                <a:srgbClr val="FF0000"/>
              </a:gs>
              <a:gs pos="49000">
                <a:schemeClr val="accent1">
                  <a:lumMod val="30000"/>
                  <a:lumOff val="70000"/>
                </a:schemeClr>
              </a:gs>
            </a:gsLst>
            <a:lin ang="2700000" scaled="1"/>
            <a:tileRect/>
          </a:gra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84" name="Oval 83">
            <a:extLst>
              <a:ext uri="{FF2B5EF4-FFF2-40B4-BE49-F238E27FC236}">
                <a16:creationId xmlns:a16="http://schemas.microsoft.com/office/drawing/2014/main" xmlns="" id="{F11F95C1-CB63-47E4-9B57-1C6CEA78BEA0}"/>
              </a:ext>
            </a:extLst>
          </p:cNvPr>
          <p:cNvSpPr>
            <a:spLocks noChangeAspect="1"/>
          </p:cNvSpPr>
          <p:nvPr/>
        </p:nvSpPr>
        <p:spPr>
          <a:xfrm rot="5400000">
            <a:off x="1897379" y="6115435"/>
            <a:ext cx="365760" cy="365760"/>
          </a:xfrm>
          <a:prstGeom prst="ellipse">
            <a:avLst/>
          </a:prstGeom>
          <a:gradFill flip="none" rotWithShape="1">
            <a:gsLst>
              <a:gs pos="50000">
                <a:srgbClr val="FF0000"/>
              </a:gs>
              <a:gs pos="49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85" name="Oval 84">
            <a:extLst>
              <a:ext uri="{FF2B5EF4-FFF2-40B4-BE49-F238E27FC236}">
                <a16:creationId xmlns:a16="http://schemas.microsoft.com/office/drawing/2014/main" xmlns="" id="{0C4EF254-8EAB-4E63-B8D7-2C9713B90FE5}"/>
              </a:ext>
            </a:extLst>
          </p:cNvPr>
          <p:cNvSpPr>
            <a:spLocks noChangeAspect="1"/>
          </p:cNvSpPr>
          <p:nvPr/>
        </p:nvSpPr>
        <p:spPr>
          <a:xfrm rot="5400000">
            <a:off x="3854237" y="6709409"/>
            <a:ext cx="365760" cy="365760"/>
          </a:xfrm>
          <a:prstGeom prst="ellipse">
            <a:avLst/>
          </a:prstGeom>
          <a:gradFill flip="none" rotWithShape="1">
            <a:gsLst>
              <a:gs pos="50000">
                <a:srgbClr val="FF0000"/>
              </a:gs>
              <a:gs pos="49000">
                <a:schemeClr val="accent1">
                  <a:lumMod val="30000"/>
                  <a:lumOff val="70000"/>
                </a:schemeClr>
              </a:gs>
            </a:gsLst>
            <a:lin ang="18900000" scaled="1"/>
            <a:tileRect/>
          </a:gradFill>
          <a:ln w="146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xmlns="" id="{04CD69BA-23A5-4234-8F99-DB03BCE37622}"/>
              </a:ext>
            </a:extLst>
          </p:cNvPr>
          <p:cNvSpPr>
            <a:spLocks noChangeAspect="1"/>
          </p:cNvSpPr>
          <p:nvPr/>
        </p:nvSpPr>
        <p:spPr>
          <a:xfrm rot="5400000">
            <a:off x="4762102" y="3969606"/>
            <a:ext cx="365760" cy="365760"/>
          </a:xfrm>
          <a:prstGeom prst="ellipse">
            <a:avLst/>
          </a:prstGeom>
          <a:gradFill flip="none" rotWithShape="1">
            <a:gsLst>
              <a:gs pos="46000">
                <a:srgbClr val="00CC00"/>
              </a:gs>
              <a:gs pos="49000">
                <a:srgbClr val="00CC00"/>
              </a:gs>
              <a:gs pos="49000">
                <a:schemeClr val="accent1">
                  <a:lumMod val="30000"/>
                  <a:lumOff val="70000"/>
                </a:schemeClr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xmlns="" id="{C9659227-B448-4697-9937-76A79D97C000}"/>
              </a:ext>
            </a:extLst>
          </p:cNvPr>
          <p:cNvSpPr>
            <a:spLocks noChangeAspect="1"/>
          </p:cNvSpPr>
          <p:nvPr/>
        </p:nvSpPr>
        <p:spPr>
          <a:xfrm rot="5400000">
            <a:off x="5539408" y="3996267"/>
            <a:ext cx="328502" cy="365760"/>
          </a:xfrm>
          <a:prstGeom prst="ellipse">
            <a:avLst/>
          </a:prstGeom>
          <a:gradFill flip="none" rotWithShape="1">
            <a:gsLst>
              <a:gs pos="46000">
                <a:srgbClr val="00CC00"/>
              </a:gs>
              <a:gs pos="49000">
                <a:srgbClr val="00CC00"/>
              </a:gs>
              <a:gs pos="49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op</a:t>
            </a:r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xmlns="" id="{6D0951FA-27E1-4C1E-ADB7-8F73957763FC}"/>
              </a:ext>
            </a:extLst>
          </p:cNvPr>
          <p:cNvSpPr>
            <a:spLocks noChangeAspect="1"/>
          </p:cNvSpPr>
          <p:nvPr/>
        </p:nvSpPr>
        <p:spPr>
          <a:xfrm rot="5400000">
            <a:off x="5857147" y="4395083"/>
            <a:ext cx="365760" cy="365760"/>
          </a:xfrm>
          <a:prstGeom prst="ellipse">
            <a:avLst/>
          </a:prstGeom>
          <a:gradFill flip="none" rotWithShape="1">
            <a:gsLst>
              <a:gs pos="46000">
                <a:srgbClr val="00CC00"/>
              </a:gs>
              <a:gs pos="49000">
                <a:srgbClr val="00CC00"/>
              </a:gs>
              <a:gs pos="49000">
                <a:schemeClr val="accent1">
                  <a:lumMod val="30000"/>
                  <a:lumOff val="7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89" name="Oval 88">
            <a:extLst>
              <a:ext uri="{FF2B5EF4-FFF2-40B4-BE49-F238E27FC236}">
                <a16:creationId xmlns:a16="http://schemas.microsoft.com/office/drawing/2014/main" xmlns="" id="{47189F4F-2040-404B-886E-B02362BAD404}"/>
              </a:ext>
            </a:extLst>
          </p:cNvPr>
          <p:cNvSpPr>
            <a:spLocks noChangeAspect="1"/>
          </p:cNvSpPr>
          <p:nvPr/>
        </p:nvSpPr>
        <p:spPr>
          <a:xfrm rot="5400000">
            <a:off x="4780752" y="6126478"/>
            <a:ext cx="365760" cy="365760"/>
          </a:xfrm>
          <a:prstGeom prst="ellipse">
            <a:avLst/>
          </a:prstGeom>
          <a:gradFill flip="none" rotWithShape="1">
            <a:gsLst>
              <a:gs pos="50000">
                <a:srgbClr val="FF0000"/>
              </a:gs>
              <a:gs pos="49000">
                <a:schemeClr val="accent1">
                  <a:lumMod val="30000"/>
                  <a:lumOff val="70000"/>
                </a:schemeClr>
              </a:gs>
            </a:gsLst>
            <a:lin ang="2700000" scaled="1"/>
            <a:tileRect/>
          </a:gra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90" name="Oval 89">
            <a:extLst>
              <a:ext uri="{FF2B5EF4-FFF2-40B4-BE49-F238E27FC236}">
                <a16:creationId xmlns:a16="http://schemas.microsoft.com/office/drawing/2014/main" xmlns="" id="{EE246C20-B73E-4B08-ACFD-4B5E971B4727}"/>
              </a:ext>
            </a:extLst>
          </p:cNvPr>
          <p:cNvSpPr>
            <a:spLocks noChangeAspect="1"/>
          </p:cNvSpPr>
          <p:nvPr/>
        </p:nvSpPr>
        <p:spPr>
          <a:xfrm rot="5400000">
            <a:off x="5928360" y="5201270"/>
            <a:ext cx="365760" cy="365760"/>
          </a:xfrm>
          <a:prstGeom prst="ellipse">
            <a:avLst/>
          </a:prstGeom>
          <a:gradFill flip="none" rotWithShape="1">
            <a:gsLst>
              <a:gs pos="50000">
                <a:srgbClr val="FF0000"/>
              </a:gs>
              <a:gs pos="49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91" name="Oval 90">
            <a:extLst>
              <a:ext uri="{FF2B5EF4-FFF2-40B4-BE49-F238E27FC236}">
                <a16:creationId xmlns:a16="http://schemas.microsoft.com/office/drawing/2014/main" xmlns="" id="{289C3AEB-0879-4AB1-B074-6F057EE3617C}"/>
              </a:ext>
            </a:extLst>
          </p:cNvPr>
          <p:cNvSpPr>
            <a:spLocks noChangeAspect="1"/>
          </p:cNvSpPr>
          <p:nvPr/>
        </p:nvSpPr>
        <p:spPr>
          <a:xfrm rot="5400000">
            <a:off x="7760738" y="6709409"/>
            <a:ext cx="365760" cy="365760"/>
          </a:xfrm>
          <a:prstGeom prst="ellipse">
            <a:avLst/>
          </a:prstGeom>
          <a:gradFill flip="none" rotWithShape="1">
            <a:gsLst>
              <a:gs pos="50000">
                <a:srgbClr val="FF0000"/>
              </a:gs>
              <a:gs pos="49000">
                <a:schemeClr val="accent1">
                  <a:lumMod val="30000"/>
                  <a:lumOff val="70000"/>
                </a:schemeClr>
              </a:gs>
            </a:gsLst>
            <a:lin ang="18900000" scaled="1"/>
            <a:tileRect/>
          </a:gradFill>
          <a:ln w="146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92" name="Oval 91">
            <a:extLst>
              <a:ext uri="{FF2B5EF4-FFF2-40B4-BE49-F238E27FC236}">
                <a16:creationId xmlns:a16="http://schemas.microsoft.com/office/drawing/2014/main" xmlns="" id="{75537B36-5554-4DFD-A839-8C68DA20A3D1}"/>
              </a:ext>
            </a:extLst>
          </p:cNvPr>
          <p:cNvSpPr>
            <a:spLocks noChangeAspect="1"/>
          </p:cNvSpPr>
          <p:nvPr/>
        </p:nvSpPr>
        <p:spPr>
          <a:xfrm rot="5400000">
            <a:off x="6846660" y="4019343"/>
            <a:ext cx="365760" cy="365760"/>
          </a:xfrm>
          <a:prstGeom prst="ellipse">
            <a:avLst/>
          </a:prstGeom>
          <a:gradFill flip="none" rotWithShape="1">
            <a:gsLst>
              <a:gs pos="46000">
                <a:srgbClr val="00CC00"/>
              </a:gs>
              <a:gs pos="49000">
                <a:srgbClr val="00CC00"/>
              </a:gs>
              <a:gs pos="49000">
                <a:schemeClr val="accent1">
                  <a:lumMod val="30000"/>
                  <a:lumOff val="70000"/>
                </a:schemeClr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93" name="Oval 92">
            <a:extLst>
              <a:ext uri="{FF2B5EF4-FFF2-40B4-BE49-F238E27FC236}">
                <a16:creationId xmlns:a16="http://schemas.microsoft.com/office/drawing/2014/main" xmlns="" id="{7725466E-167D-406F-8554-6929B16AB97F}"/>
              </a:ext>
            </a:extLst>
          </p:cNvPr>
          <p:cNvSpPr>
            <a:spLocks noChangeAspect="1"/>
          </p:cNvSpPr>
          <p:nvPr/>
        </p:nvSpPr>
        <p:spPr>
          <a:xfrm rot="5400000">
            <a:off x="7688580" y="4029323"/>
            <a:ext cx="365760" cy="365760"/>
          </a:xfrm>
          <a:prstGeom prst="ellipse">
            <a:avLst/>
          </a:prstGeom>
          <a:gradFill flip="none" rotWithShape="1">
            <a:gsLst>
              <a:gs pos="46000">
                <a:srgbClr val="00CC00"/>
              </a:gs>
              <a:gs pos="49000">
                <a:srgbClr val="00CC00"/>
              </a:gs>
              <a:gs pos="49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94" name="Oval 93">
            <a:extLst>
              <a:ext uri="{FF2B5EF4-FFF2-40B4-BE49-F238E27FC236}">
                <a16:creationId xmlns:a16="http://schemas.microsoft.com/office/drawing/2014/main" xmlns="" id="{6E571379-A1DE-4FE9-9DDC-7C74DA9325E9}"/>
              </a:ext>
            </a:extLst>
          </p:cNvPr>
          <p:cNvSpPr>
            <a:spLocks noChangeAspect="1"/>
          </p:cNvSpPr>
          <p:nvPr/>
        </p:nvSpPr>
        <p:spPr>
          <a:xfrm rot="5400000">
            <a:off x="8497879" y="3969606"/>
            <a:ext cx="365760" cy="365760"/>
          </a:xfrm>
          <a:prstGeom prst="ellipse">
            <a:avLst/>
          </a:prstGeom>
          <a:gradFill flip="none" rotWithShape="1">
            <a:gsLst>
              <a:gs pos="46000">
                <a:srgbClr val="00CC00"/>
              </a:gs>
              <a:gs pos="49000">
                <a:srgbClr val="00CC00"/>
              </a:gs>
              <a:gs pos="49000">
                <a:schemeClr val="accent1">
                  <a:lumMod val="30000"/>
                  <a:lumOff val="70000"/>
                </a:schemeClr>
              </a:gs>
            </a:gsLst>
            <a:lin ang="2700000" scaled="1"/>
            <a:tileRect/>
          </a:gra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op</a:t>
            </a:r>
          </a:p>
        </p:txBody>
      </p:sp>
      <p:sp>
        <p:nvSpPr>
          <p:cNvPr id="95" name="Oval 94">
            <a:extLst>
              <a:ext uri="{FF2B5EF4-FFF2-40B4-BE49-F238E27FC236}">
                <a16:creationId xmlns:a16="http://schemas.microsoft.com/office/drawing/2014/main" xmlns="" id="{7BEFF434-5764-433F-AE6A-B823709AAD7D}"/>
              </a:ext>
            </a:extLst>
          </p:cNvPr>
          <p:cNvSpPr>
            <a:spLocks noChangeAspect="1"/>
          </p:cNvSpPr>
          <p:nvPr/>
        </p:nvSpPr>
        <p:spPr>
          <a:xfrm rot="5400000">
            <a:off x="7394978" y="5083778"/>
            <a:ext cx="365760" cy="365760"/>
          </a:xfrm>
          <a:prstGeom prst="ellipse">
            <a:avLst/>
          </a:prstGeom>
          <a:gradFill flip="none" rotWithShape="1">
            <a:gsLst>
              <a:gs pos="50000">
                <a:srgbClr val="FF0000"/>
              </a:gs>
              <a:gs pos="49000">
                <a:schemeClr val="accent1">
                  <a:lumMod val="30000"/>
                  <a:lumOff val="70000"/>
                </a:schemeClr>
              </a:gs>
            </a:gsLst>
            <a:lin ang="2700000" scaled="1"/>
            <a:tileRect/>
          </a:gra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xmlns="" id="{79705833-362F-47EA-BDA5-7D566081DEF0}"/>
              </a:ext>
            </a:extLst>
          </p:cNvPr>
          <p:cNvSpPr>
            <a:spLocks noChangeAspect="1"/>
          </p:cNvSpPr>
          <p:nvPr/>
        </p:nvSpPr>
        <p:spPr>
          <a:xfrm rot="5400000">
            <a:off x="7707230" y="5421458"/>
            <a:ext cx="365760" cy="365760"/>
          </a:xfrm>
          <a:prstGeom prst="ellipse">
            <a:avLst/>
          </a:prstGeom>
          <a:gradFill flip="none" rotWithShape="1">
            <a:gsLst>
              <a:gs pos="50000">
                <a:srgbClr val="FF0000"/>
              </a:gs>
              <a:gs pos="49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xmlns="" id="{6FF4E02E-EF11-4465-9BF8-0BF54D308B01}"/>
              </a:ext>
            </a:extLst>
          </p:cNvPr>
          <p:cNvSpPr txBox="1"/>
          <p:nvPr/>
        </p:nvSpPr>
        <p:spPr>
          <a:xfrm rot="16200000">
            <a:off x="1599717" y="3116878"/>
            <a:ext cx="961085" cy="709681"/>
          </a:xfrm>
          <a:prstGeom prst="rect">
            <a:avLst/>
          </a:prstGeom>
          <a:noFill/>
          <a:ln w="7620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Stack right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xmlns="" id="{429CB54E-9730-43ED-930C-324C48ECF9F4}"/>
              </a:ext>
            </a:extLst>
          </p:cNvPr>
          <p:cNvSpPr txBox="1"/>
          <p:nvPr/>
        </p:nvSpPr>
        <p:spPr>
          <a:xfrm rot="16200000">
            <a:off x="5169870" y="3033923"/>
            <a:ext cx="961085" cy="709681"/>
          </a:xfrm>
          <a:prstGeom prst="rect">
            <a:avLst/>
          </a:prstGeom>
          <a:noFill/>
          <a:ln w="7620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Stack middle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xmlns="" id="{5D521A43-E1FC-4213-9835-EB14B33EB82B}"/>
              </a:ext>
            </a:extLst>
          </p:cNvPr>
          <p:cNvSpPr txBox="1"/>
          <p:nvPr/>
        </p:nvSpPr>
        <p:spPr>
          <a:xfrm rot="16200000">
            <a:off x="7552944" y="3055910"/>
            <a:ext cx="961085" cy="709681"/>
          </a:xfrm>
          <a:prstGeom prst="rect">
            <a:avLst/>
          </a:prstGeom>
          <a:noFill/>
          <a:ln w="7620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Stack left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B06C3EC9-FB51-40C3-9674-78AF8AEA02A9}"/>
              </a:ext>
            </a:extLst>
          </p:cNvPr>
          <p:cNvSpPr txBox="1"/>
          <p:nvPr/>
        </p:nvSpPr>
        <p:spPr>
          <a:xfrm>
            <a:off x="2918531" y="6333322"/>
            <a:ext cx="580159" cy="30867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Serve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xmlns="" id="{0C21710D-80AC-43DC-B3D5-3F145194D02E}"/>
              </a:ext>
            </a:extLst>
          </p:cNvPr>
          <p:cNvSpPr txBox="1"/>
          <p:nvPr/>
        </p:nvSpPr>
        <p:spPr>
          <a:xfrm>
            <a:off x="5801849" y="6328447"/>
            <a:ext cx="580159" cy="30867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Serve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xmlns="" id="{43A498BE-D40E-47B4-BE4B-FA17596A29F0}"/>
              </a:ext>
            </a:extLst>
          </p:cNvPr>
          <p:cNvSpPr txBox="1"/>
          <p:nvPr/>
        </p:nvSpPr>
        <p:spPr>
          <a:xfrm>
            <a:off x="8680760" y="6336952"/>
            <a:ext cx="580159" cy="30867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Serve</a:t>
            </a:r>
          </a:p>
        </p:txBody>
      </p: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xmlns="" id="{E88135AA-C220-44B2-BC03-396B9F6A73D4}"/>
              </a:ext>
            </a:extLst>
          </p:cNvPr>
          <p:cNvCxnSpPr>
            <a:cxnSpLocks/>
          </p:cNvCxnSpPr>
          <p:nvPr/>
        </p:nvCxnSpPr>
        <p:spPr>
          <a:xfrm flipH="1">
            <a:off x="4219997" y="4628427"/>
            <a:ext cx="150292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>
            <a:extLst>
              <a:ext uri="{FF2B5EF4-FFF2-40B4-BE49-F238E27FC236}">
                <a16:creationId xmlns:a16="http://schemas.microsoft.com/office/drawing/2014/main" xmlns="" id="{0DAD3FC4-2A96-4888-B4CB-0079C4B12FF8}"/>
              </a:ext>
            </a:extLst>
          </p:cNvPr>
          <p:cNvCxnSpPr>
            <a:cxnSpLocks/>
          </p:cNvCxnSpPr>
          <p:nvPr/>
        </p:nvCxnSpPr>
        <p:spPr>
          <a:xfrm>
            <a:off x="2037018" y="4535582"/>
            <a:ext cx="73281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>
            <a:extLst>
              <a:ext uri="{FF2B5EF4-FFF2-40B4-BE49-F238E27FC236}">
                <a16:creationId xmlns:a16="http://schemas.microsoft.com/office/drawing/2014/main" xmlns="" id="{84DADC71-0BCE-49E8-AA0D-8E4287AAA065}"/>
              </a:ext>
            </a:extLst>
          </p:cNvPr>
          <p:cNvCxnSpPr>
            <a:cxnSpLocks/>
            <a:stCxn id="79" idx="2"/>
          </p:cNvCxnSpPr>
          <p:nvPr/>
        </p:nvCxnSpPr>
        <p:spPr>
          <a:xfrm flipV="1">
            <a:off x="2677854" y="5421459"/>
            <a:ext cx="350121" cy="12623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>
            <a:extLst>
              <a:ext uri="{FF2B5EF4-FFF2-40B4-BE49-F238E27FC236}">
                <a16:creationId xmlns:a16="http://schemas.microsoft.com/office/drawing/2014/main" xmlns="" id="{7FE8B18E-8B65-4E82-B17C-3EEBCE4B7EA2}"/>
              </a:ext>
            </a:extLst>
          </p:cNvPr>
          <p:cNvCxnSpPr>
            <a:cxnSpLocks/>
          </p:cNvCxnSpPr>
          <p:nvPr/>
        </p:nvCxnSpPr>
        <p:spPr>
          <a:xfrm flipV="1">
            <a:off x="4032295" y="5421459"/>
            <a:ext cx="11316" cy="12722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>
            <a:extLst>
              <a:ext uri="{FF2B5EF4-FFF2-40B4-BE49-F238E27FC236}">
                <a16:creationId xmlns:a16="http://schemas.microsoft.com/office/drawing/2014/main" xmlns="" id="{DAE2AB96-DC10-4D90-BED4-A8E7E9675927}"/>
              </a:ext>
            </a:extLst>
          </p:cNvPr>
          <p:cNvCxnSpPr>
            <a:cxnSpLocks/>
          </p:cNvCxnSpPr>
          <p:nvPr/>
        </p:nvCxnSpPr>
        <p:spPr>
          <a:xfrm>
            <a:off x="7848583" y="5201271"/>
            <a:ext cx="1139968" cy="1816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>
            <a:extLst>
              <a:ext uri="{FF2B5EF4-FFF2-40B4-BE49-F238E27FC236}">
                <a16:creationId xmlns:a16="http://schemas.microsoft.com/office/drawing/2014/main" xmlns="" id="{ABBFB74D-6099-48A2-9F19-9054BAD0C845}"/>
              </a:ext>
            </a:extLst>
          </p:cNvPr>
          <p:cNvCxnSpPr>
            <a:cxnSpLocks/>
          </p:cNvCxnSpPr>
          <p:nvPr/>
        </p:nvCxnSpPr>
        <p:spPr>
          <a:xfrm flipH="1" flipV="1">
            <a:off x="6846660" y="5384150"/>
            <a:ext cx="787930" cy="2295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Oval 108">
            <a:extLst>
              <a:ext uri="{FF2B5EF4-FFF2-40B4-BE49-F238E27FC236}">
                <a16:creationId xmlns:a16="http://schemas.microsoft.com/office/drawing/2014/main" xmlns="" id="{301AC6D7-D2AB-4BF7-8001-94134C37FF26}"/>
              </a:ext>
            </a:extLst>
          </p:cNvPr>
          <p:cNvSpPr>
            <a:spLocks noChangeAspect="1"/>
          </p:cNvSpPr>
          <p:nvPr/>
        </p:nvSpPr>
        <p:spPr>
          <a:xfrm rot="5400000">
            <a:off x="2864855" y="5211389"/>
            <a:ext cx="365760" cy="365760"/>
          </a:xfrm>
          <a:prstGeom prst="ellipse">
            <a:avLst/>
          </a:prstGeom>
          <a:noFill/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10" name="Oval 109">
            <a:extLst>
              <a:ext uri="{FF2B5EF4-FFF2-40B4-BE49-F238E27FC236}">
                <a16:creationId xmlns:a16="http://schemas.microsoft.com/office/drawing/2014/main" xmlns="" id="{4EDBA2DA-9ADF-45DD-BC3F-D8F60D9DF226}"/>
              </a:ext>
            </a:extLst>
          </p:cNvPr>
          <p:cNvSpPr>
            <a:spLocks noChangeAspect="1"/>
          </p:cNvSpPr>
          <p:nvPr/>
        </p:nvSpPr>
        <p:spPr>
          <a:xfrm rot="5400000">
            <a:off x="3874614" y="5200579"/>
            <a:ext cx="365760" cy="365760"/>
          </a:xfrm>
          <a:prstGeom prst="ellipse">
            <a:avLst/>
          </a:prstGeom>
          <a:noFill/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11" name="Oval 110">
            <a:extLst>
              <a:ext uri="{FF2B5EF4-FFF2-40B4-BE49-F238E27FC236}">
                <a16:creationId xmlns:a16="http://schemas.microsoft.com/office/drawing/2014/main" xmlns="" id="{153D6B33-D8CA-4A26-BB85-4FCDEE29DF53}"/>
              </a:ext>
            </a:extLst>
          </p:cNvPr>
          <p:cNvSpPr>
            <a:spLocks noChangeAspect="1"/>
          </p:cNvSpPr>
          <p:nvPr/>
        </p:nvSpPr>
        <p:spPr>
          <a:xfrm rot="5400000">
            <a:off x="6662584" y="5200579"/>
            <a:ext cx="365760" cy="365760"/>
          </a:xfrm>
          <a:prstGeom prst="ellipse">
            <a:avLst/>
          </a:prstGeom>
          <a:noFill/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12" name="Oval 111">
            <a:extLst>
              <a:ext uri="{FF2B5EF4-FFF2-40B4-BE49-F238E27FC236}">
                <a16:creationId xmlns:a16="http://schemas.microsoft.com/office/drawing/2014/main" xmlns="" id="{F4FB2FD0-2A2D-4CEB-A38B-5DFBABB8FA13}"/>
              </a:ext>
            </a:extLst>
          </p:cNvPr>
          <p:cNvSpPr>
            <a:spLocks noChangeAspect="1"/>
          </p:cNvSpPr>
          <p:nvPr/>
        </p:nvSpPr>
        <p:spPr>
          <a:xfrm rot="5400000">
            <a:off x="8828928" y="5200085"/>
            <a:ext cx="365760" cy="365760"/>
          </a:xfrm>
          <a:prstGeom prst="ellipse">
            <a:avLst/>
          </a:prstGeom>
          <a:noFill/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13" name="Oval 112">
            <a:extLst>
              <a:ext uri="{FF2B5EF4-FFF2-40B4-BE49-F238E27FC236}">
                <a16:creationId xmlns:a16="http://schemas.microsoft.com/office/drawing/2014/main" xmlns="" id="{89C2F78C-D9FD-4FE4-9252-C57429240E38}"/>
              </a:ext>
            </a:extLst>
          </p:cNvPr>
          <p:cNvSpPr>
            <a:spLocks noChangeAspect="1"/>
          </p:cNvSpPr>
          <p:nvPr/>
        </p:nvSpPr>
        <p:spPr>
          <a:xfrm rot="5400000">
            <a:off x="7734299" y="6162820"/>
            <a:ext cx="365760" cy="365760"/>
          </a:xfrm>
          <a:prstGeom prst="ellipse">
            <a:avLst/>
          </a:prstGeom>
          <a:noFill/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114" name="Straight Arrow Connector 113">
            <a:extLst>
              <a:ext uri="{FF2B5EF4-FFF2-40B4-BE49-F238E27FC236}">
                <a16:creationId xmlns:a16="http://schemas.microsoft.com/office/drawing/2014/main" xmlns="" id="{8C18A6D1-3EFF-4E93-9DEC-B6413BA07C13}"/>
              </a:ext>
            </a:extLst>
          </p:cNvPr>
          <p:cNvCxnSpPr>
            <a:cxnSpLocks/>
            <a:stCxn id="91" idx="2"/>
          </p:cNvCxnSpPr>
          <p:nvPr/>
        </p:nvCxnSpPr>
        <p:spPr>
          <a:xfrm flipH="1" flipV="1">
            <a:off x="7917180" y="6345701"/>
            <a:ext cx="26439" cy="3637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Oval 114">
            <a:extLst>
              <a:ext uri="{FF2B5EF4-FFF2-40B4-BE49-F238E27FC236}">
                <a16:creationId xmlns:a16="http://schemas.microsoft.com/office/drawing/2014/main" xmlns="" id="{53AC50D0-0FB5-4914-BD79-664E588C1E19}"/>
              </a:ext>
            </a:extLst>
          </p:cNvPr>
          <p:cNvSpPr>
            <a:spLocks noChangeAspect="1"/>
          </p:cNvSpPr>
          <p:nvPr/>
        </p:nvSpPr>
        <p:spPr>
          <a:xfrm rot="5400000">
            <a:off x="8291418" y="1965588"/>
            <a:ext cx="365760" cy="365760"/>
          </a:xfrm>
          <a:prstGeom prst="ellipse">
            <a:avLst/>
          </a:prstGeom>
          <a:noFill/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18" name="Oval 117">
            <a:extLst>
              <a:ext uri="{FF2B5EF4-FFF2-40B4-BE49-F238E27FC236}">
                <a16:creationId xmlns:a16="http://schemas.microsoft.com/office/drawing/2014/main" xmlns="" id="{036EE336-7825-459B-B5D1-9355978BECAF}"/>
              </a:ext>
            </a:extLst>
          </p:cNvPr>
          <p:cNvSpPr>
            <a:spLocks noChangeAspect="1"/>
          </p:cNvSpPr>
          <p:nvPr/>
        </p:nvSpPr>
        <p:spPr>
          <a:xfrm rot="5400000">
            <a:off x="7226796" y="3106038"/>
            <a:ext cx="365760" cy="365760"/>
          </a:xfrm>
          <a:prstGeom prst="ellipse">
            <a:avLst/>
          </a:prstGeom>
          <a:noFill/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xmlns="" id="{3D94C751-B06D-4DA4-BDFE-066E4F8B7B2A}"/>
              </a:ext>
            </a:extLst>
          </p:cNvPr>
          <p:cNvSpPr/>
          <p:nvPr/>
        </p:nvSpPr>
        <p:spPr>
          <a:xfrm>
            <a:off x="7628832" y="2279766"/>
            <a:ext cx="1645699" cy="957437"/>
          </a:xfrm>
          <a:custGeom>
            <a:avLst/>
            <a:gdLst>
              <a:gd name="connsiteX0" fmla="*/ 0 w 17629"/>
              <a:gd name="connsiteY0" fmla="*/ 0 h 847899"/>
              <a:gd name="connsiteX1" fmla="*/ 8313 w 17629"/>
              <a:gd name="connsiteY1" fmla="*/ 307571 h 847899"/>
              <a:gd name="connsiteX2" fmla="*/ 16625 w 17629"/>
              <a:gd name="connsiteY2" fmla="*/ 407324 h 847899"/>
              <a:gd name="connsiteX3" fmla="*/ 16625 w 17629"/>
              <a:gd name="connsiteY3" fmla="*/ 847899 h 847899"/>
              <a:gd name="connsiteX0" fmla="*/ 1764550 w 1910671"/>
              <a:gd name="connsiteY0" fmla="*/ 0 h 843137"/>
              <a:gd name="connsiteX1" fmla="*/ 1772863 w 1910671"/>
              <a:gd name="connsiteY1" fmla="*/ 307571 h 843137"/>
              <a:gd name="connsiteX2" fmla="*/ 1781175 w 1910671"/>
              <a:gd name="connsiteY2" fmla="*/ 407324 h 843137"/>
              <a:gd name="connsiteX3" fmla="*/ 0 w 1910671"/>
              <a:gd name="connsiteY3" fmla="*/ 843137 h 843137"/>
              <a:gd name="connsiteX0" fmla="*/ 1764550 w 1910671"/>
              <a:gd name="connsiteY0" fmla="*/ 0 h 843137"/>
              <a:gd name="connsiteX1" fmla="*/ 1772863 w 1910671"/>
              <a:gd name="connsiteY1" fmla="*/ 307571 h 843137"/>
              <a:gd name="connsiteX2" fmla="*/ 1781175 w 1910671"/>
              <a:gd name="connsiteY2" fmla="*/ 407324 h 843137"/>
              <a:gd name="connsiteX3" fmla="*/ 0 w 1910671"/>
              <a:gd name="connsiteY3" fmla="*/ 843137 h 843137"/>
              <a:gd name="connsiteX0" fmla="*/ 1764550 w 1908438"/>
              <a:gd name="connsiteY0" fmla="*/ 0 h 843137"/>
              <a:gd name="connsiteX1" fmla="*/ 1781175 w 1908438"/>
              <a:gd name="connsiteY1" fmla="*/ 407324 h 843137"/>
              <a:gd name="connsiteX2" fmla="*/ 0 w 1908438"/>
              <a:gd name="connsiteY2" fmla="*/ 843137 h 843137"/>
              <a:gd name="connsiteX0" fmla="*/ 1764550 w 1764614"/>
              <a:gd name="connsiteY0" fmla="*/ 0 h 843137"/>
              <a:gd name="connsiteX1" fmla="*/ 1338263 w 1764614"/>
              <a:gd name="connsiteY1" fmla="*/ 526387 h 843137"/>
              <a:gd name="connsiteX2" fmla="*/ 0 w 1764614"/>
              <a:gd name="connsiteY2" fmla="*/ 843137 h 843137"/>
              <a:gd name="connsiteX0" fmla="*/ 1645488 w 1645699"/>
              <a:gd name="connsiteY0" fmla="*/ 0 h 957437"/>
              <a:gd name="connsiteX1" fmla="*/ 1338263 w 1645699"/>
              <a:gd name="connsiteY1" fmla="*/ 640687 h 957437"/>
              <a:gd name="connsiteX2" fmla="*/ 0 w 1645699"/>
              <a:gd name="connsiteY2" fmla="*/ 957437 h 9574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45699" h="957437">
                <a:moveTo>
                  <a:pt x="1645488" y="0"/>
                </a:moveTo>
                <a:cubicBezTo>
                  <a:pt x="1648952" y="84859"/>
                  <a:pt x="1612511" y="481114"/>
                  <a:pt x="1338263" y="640687"/>
                </a:cubicBezTo>
                <a:cubicBezTo>
                  <a:pt x="1064015" y="800260"/>
                  <a:pt x="80962" y="922498"/>
                  <a:pt x="0" y="957437"/>
                </a:cubicBezTo>
              </a:path>
            </a:pathLst>
          </a:custGeom>
          <a:noFill/>
          <a:ln w="6350">
            <a:solidFill>
              <a:schemeClr val="accent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0" name="Freeform: Shape 119">
            <a:extLst>
              <a:ext uri="{FF2B5EF4-FFF2-40B4-BE49-F238E27FC236}">
                <a16:creationId xmlns:a16="http://schemas.microsoft.com/office/drawing/2014/main" xmlns="" id="{E42B0F57-1168-45A9-BFB1-34C7228718BA}"/>
              </a:ext>
            </a:extLst>
          </p:cNvPr>
          <p:cNvSpPr/>
          <p:nvPr/>
        </p:nvSpPr>
        <p:spPr>
          <a:xfrm>
            <a:off x="7497863" y="2057399"/>
            <a:ext cx="1365776" cy="1053597"/>
          </a:xfrm>
          <a:custGeom>
            <a:avLst/>
            <a:gdLst>
              <a:gd name="connsiteX0" fmla="*/ 0 w 17629"/>
              <a:gd name="connsiteY0" fmla="*/ 0 h 847899"/>
              <a:gd name="connsiteX1" fmla="*/ 8313 w 17629"/>
              <a:gd name="connsiteY1" fmla="*/ 307571 h 847899"/>
              <a:gd name="connsiteX2" fmla="*/ 16625 w 17629"/>
              <a:gd name="connsiteY2" fmla="*/ 407324 h 847899"/>
              <a:gd name="connsiteX3" fmla="*/ 16625 w 17629"/>
              <a:gd name="connsiteY3" fmla="*/ 847899 h 847899"/>
              <a:gd name="connsiteX0" fmla="*/ 1764550 w 1910671"/>
              <a:gd name="connsiteY0" fmla="*/ 0 h 843137"/>
              <a:gd name="connsiteX1" fmla="*/ 1772863 w 1910671"/>
              <a:gd name="connsiteY1" fmla="*/ 307571 h 843137"/>
              <a:gd name="connsiteX2" fmla="*/ 1781175 w 1910671"/>
              <a:gd name="connsiteY2" fmla="*/ 407324 h 843137"/>
              <a:gd name="connsiteX3" fmla="*/ 0 w 1910671"/>
              <a:gd name="connsiteY3" fmla="*/ 843137 h 843137"/>
              <a:gd name="connsiteX0" fmla="*/ 1764550 w 1910671"/>
              <a:gd name="connsiteY0" fmla="*/ 0 h 843137"/>
              <a:gd name="connsiteX1" fmla="*/ 1772863 w 1910671"/>
              <a:gd name="connsiteY1" fmla="*/ 307571 h 843137"/>
              <a:gd name="connsiteX2" fmla="*/ 1781175 w 1910671"/>
              <a:gd name="connsiteY2" fmla="*/ 407324 h 843137"/>
              <a:gd name="connsiteX3" fmla="*/ 0 w 1910671"/>
              <a:gd name="connsiteY3" fmla="*/ 843137 h 843137"/>
              <a:gd name="connsiteX0" fmla="*/ 1764550 w 1908438"/>
              <a:gd name="connsiteY0" fmla="*/ 0 h 843137"/>
              <a:gd name="connsiteX1" fmla="*/ 1781175 w 1908438"/>
              <a:gd name="connsiteY1" fmla="*/ 407324 h 843137"/>
              <a:gd name="connsiteX2" fmla="*/ 0 w 1908438"/>
              <a:gd name="connsiteY2" fmla="*/ 843137 h 843137"/>
              <a:gd name="connsiteX0" fmla="*/ 1764550 w 1764614"/>
              <a:gd name="connsiteY0" fmla="*/ 0 h 843137"/>
              <a:gd name="connsiteX1" fmla="*/ 1338263 w 1764614"/>
              <a:gd name="connsiteY1" fmla="*/ 526387 h 843137"/>
              <a:gd name="connsiteX2" fmla="*/ 0 w 1764614"/>
              <a:gd name="connsiteY2" fmla="*/ 843137 h 843137"/>
              <a:gd name="connsiteX0" fmla="*/ 1645488 w 1645699"/>
              <a:gd name="connsiteY0" fmla="*/ 0 h 957437"/>
              <a:gd name="connsiteX1" fmla="*/ 1338263 w 1645699"/>
              <a:gd name="connsiteY1" fmla="*/ 640687 h 957437"/>
              <a:gd name="connsiteX2" fmla="*/ 0 w 1645699"/>
              <a:gd name="connsiteY2" fmla="*/ 957437 h 957437"/>
              <a:gd name="connsiteX0" fmla="*/ 1645488 w 1645498"/>
              <a:gd name="connsiteY0" fmla="*/ 173005 h 1130442"/>
              <a:gd name="connsiteX1" fmla="*/ 485776 w 1645498"/>
              <a:gd name="connsiteY1" fmla="*/ 39786 h 1130442"/>
              <a:gd name="connsiteX2" fmla="*/ 0 w 1645498"/>
              <a:gd name="connsiteY2" fmla="*/ 1130442 h 1130442"/>
              <a:gd name="connsiteX0" fmla="*/ 1169238 w 1169256"/>
              <a:gd name="connsiteY0" fmla="*/ 0 h 1336056"/>
              <a:gd name="connsiteX1" fmla="*/ 485776 w 1169256"/>
              <a:gd name="connsiteY1" fmla="*/ 245400 h 1336056"/>
              <a:gd name="connsiteX2" fmla="*/ 0 w 1169256"/>
              <a:gd name="connsiteY2" fmla="*/ 1336056 h 1336056"/>
              <a:gd name="connsiteX0" fmla="*/ 1169238 w 1169238"/>
              <a:gd name="connsiteY0" fmla="*/ 0 h 1336056"/>
              <a:gd name="connsiteX1" fmla="*/ 485776 w 1169238"/>
              <a:gd name="connsiteY1" fmla="*/ 245400 h 1336056"/>
              <a:gd name="connsiteX2" fmla="*/ 0 w 1169238"/>
              <a:gd name="connsiteY2" fmla="*/ 1336056 h 1336056"/>
              <a:gd name="connsiteX0" fmla="*/ 1452606 w 1452606"/>
              <a:gd name="connsiteY0" fmla="*/ 0 h 1057450"/>
              <a:gd name="connsiteX1" fmla="*/ 769144 w 1452606"/>
              <a:gd name="connsiteY1" fmla="*/ 245400 h 1057450"/>
              <a:gd name="connsiteX2" fmla="*/ 0 w 1452606"/>
              <a:gd name="connsiteY2" fmla="*/ 1057450 h 1057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52606" h="1057450">
                <a:moveTo>
                  <a:pt x="1452606" y="0"/>
                </a:moveTo>
                <a:cubicBezTo>
                  <a:pt x="1341770" y="6278"/>
                  <a:pt x="1011245" y="69158"/>
                  <a:pt x="769144" y="245400"/>
                </a:cubicBezTo>
                <a:cubicBezTo>
                  <a:pt x="527043" y="421642"/>
                  <a:pt x="80962" y="1022511"/>
                  <a:pt x="0" y="1057450"/>
                </a:cubicBezTo>
              </a:path>
            </a:pathLst>
          </a:custGeom>
          <a:noFill/>
          <a:ln w="6350">
            <a:solidFill>
              <a:schemeClr val="accent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Slide Number Placeholder 24">
            <a:extLst>
              <a:ext uri="{FF2B5EF4-FFF2-40B4-BE49-F238E27FC236}">
                <a16:creationId xmlns:a16="http://schemas.microsoft.com/office/drawing/2014/main" xmlns="" id="{F58FE3B6-B468-42F0-B448-5940BBD45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AE9A2-0C02-4768-BB90-DEAC40AEE864}" type="slidenum">
              <a:rPr lang="en-US" smtClean="0"/>
              <a:t>5</a:t>
            </a:fld>
            <a:endParaRPr lang="en-US"/>
          </a:p>
        </p:txBody>
      </p:sp>
      <p:sp>
        <p:nvSpPr>
          <p:cNvPr id="121" name="Freeform: Shape 120">
            <a:extLst>
              <a:ext uri="{FF2B5EF4-FFF2-40B4-BE49-F238E27FC236}">
                <a16:creationId xmlns:a16="http://schemas.microsoft.com/office/drawing/2014/main" xmlns="" id="{F0A5AE9E-1CEB-4B38-BBD0-FA2C6E1461F2}"/>
              </a:ext>
            </a:extLst>
          </p:cNvPr>
          <p:cNvSpPr/>
          <p:nvPr/>
        </p:nvSpPr>
        <p:spPr>
          <a:xfrm>
            <a:off x="1104496" y="2330316"/>
            <a:ext cx="1949320" cy="1071547"/>
          </a:xfrm>
          <a:custGeom>
            <a:avLst/>
            <a:gdLst>
              <a:gd name="connsiteX0" fmla="*/ 0 w 25435"/>
              <a:gd name="connsiteY0" fmla="*/ 0 h 5328"/>
              <a:gd name="connsiteX1" fmla="*/ 23813 w 25435"/>
              <a:gd name="connsiteY1" fmla="*/ 4762 h 5328"/>
              <a:gd name="connsiteX2" fmla="*/ 0 w 25435"/>
              <a:gd name="connsiteY2" fmla="*/ 0 h 5328"/>
              <a:gd name="connsiteX0" fmla="*/ 0 w 9764"/>
              <a:gd name="connsiteY0" fmla="*/ 0 h 7021"/>
              <a:gd name="connsiteX1" fmla="*/ 9116 w 9764"/>
              <a:gd name="connsiteY1" fmla="*/ 5714 h 7021"/>
              <a:gd name="connsiteX2" fmla="*/ 0 w 9764"/>
              <a:gd name="connsiteY2" fmla="*/ 0 h 7021"/>
              <a:gd name="connsiteX0" fmla="*/ 0 w 10001"/>
              <a:gd name="connsiteY0" fmla="*/ 0 h 10012"/>
              <a:gd name="connsiteX1" fmla="*/ 9336 w 10001"/>
              <a:gd name="connsiteY1" fmla="*/ 8138 h 10012"/>
              <a:gd name="connsiteX2" fmla="*/ 807 w 10001"/>
              <a:gd name="connsiteY2" fmla="*/ 1818 h 10012"/>
              <a:gd name="connsiteX0" fmla="*/ 0 w 17805"/>
              <a:gd name="connsiteY0" fmla="*/ 0 h 11027"/>
              <a:gd name="connsiteX1" fmla="*/ 9336 w 17805"/>
              <a:gd name="connsiteY1" fmla="*/ 8138 h 11027"/>
              <a:gd name="connsiteX2" fmla="*/ 17805 w 17805"/>
              <a:gd name="connsiteY2" fmla="*/ 8730 h 11027"/>
              <a:gd name="connsiteX0" fmla="*/ 0 w 17805"/>
              <a:gd name="connsiteY0" fmla="*/ 0 h 11027"/>
              <a:gd name="connsiteX1" fmla="*/ 9336 w 17805"/>
              <a:gd name="connsiteY1" fmla="*/ 8138 h 11027"/>
              <a:gd name="connsiteX2" fmla="*/ 17805 w 17805"/>
              <a:gd name="connsiteY2" fmla="*/ 8730 h 11027"/>
              <a:gd name="connsiteX0" fmla="*/ 0 w 17805"/>
              <a:gd name="connsiteY0" fmla="*/ 0 h 11027"/>
              <a:gd name="connsiteX1" fmla="*/ 9336 w 17805"/>
              <a:gd name="connsiteY1" fmla="*/ 8138 h 11027"/>
              <a:gd name="connsiteX2" fmla="*/ 17805 w 17805"/>
              <a:gd name="connsiteY2" fmla="*/ 8730 h 11027"/>
              <a:gd name="connsiteX0" fmla="*/ 0 w 17805"/>
              <a:gd name="connsiteY0" fmla="*/ 0 h 11027"/>
              <a:gd name="connsiteX1" fmla="*/ 9336 w 17805"/>
              <a:gd name="connsiteY1" fmla="*/ 8138 h 11027"/>
              <a:gd name="connsiteX2" fmla="*/ 17805 w 17805"/>
              <a:gd name="connsiteY2" fmla="*/ 8730 h 11027"/>
              <a:gd name="connsiteX0" fmla="*/ 0 w 17805"/>
              <a:gd name="connsiteY0" fmla="*/ 0 h 11027"/>
              <a:gd name="connsiteX1" fmla="*/ 9336 w 17805"/>
              <a:gd name="connsiteY1" fmla="*/ 8138 h 11027"/>
              <a:gd name="connsiteX2" fmla="*/ 17805 w 17805"/>
              <a:gd name="connsiteY2" fmla="*/ 8730 h 11027"/>
              <a:gd name="connsiteX0" fmla="*/ 0 w 17805"/>
              <a:gd name="connsiteY0" fmla="*/ 0 h 11027"/>
              <a:gd name="connsiteX1" fmla="*/ 9336 w 17805"/>
              <a:gd name="connsiteY1" fmla="*/ 8138 h 11027"/>
              <a:gd name="connsiteX2" fmla="*/ 17805 w 17805"/>
              <a:gd name="connsiteY2" fmla="*/ 8730 h 11027"/>
              <a:gd name="connsiteX0" fmla="*/ 0 w 17532"/>
              <a:gd name="connsiteY0" fmla="*/ 0 h 11144"/>
              <a:gd name="connsiteX1" fmla="*/ 9336 w 17532"/>
              <a:gd name="connsiteY1" fmla="*/ 8138 h 11144"/>
              <a:gd name="connsiteX2" fmla="*/ 17532 w 17532"/>
              <a:gd name="connsiteY2" fmla="*/ 11144 h 11144"/>
              <a:gd name="connsiteX0" fmla="*/ 0 w 16792"/>
              <a:gd name="connsiteY0" fmla="*/ 35309 h 35309"/>
              <a:gd name="connsiteX1" fmla="*/ 8596 w 16792"/>
              <a:gd name="connsiteY1" fmla="*/ 1937 h 35309"/>
              <a:gd name="connsiteX2" fmla="*/ 16792 w 16792"/>
              <a:gd name="connsiteY2" fmla="*/ 4943 h 35309"/>
              <a:gd name="connsiteX0" fmla="*/ 0 w 16792"/>
              <a:gd name="connsiteY0" fmla="*/ 30935 h 30935"/>
              <a:gd name="connsiteX1" fmla="*/ 5369 w 16792"/>
              <a:gd name="connsiteY1" fmla="*/ 6501 h 30935"/>
              <a:gd name="connsiteX2" fmla="*/ 16792 w 16792"/>
              <a:gd name="connsiteY2" fmla="*/ 569 h 30935"/>
              <a:gd name="connsiteX0" fmla="*/ 0 w 14640"/>
              <a:gd name="connsiteY0" fmla="*/ 26730 h 26730"/>
              <a:gd name="connsiteX1" fmla="*/ 5369 w 14640"/>
              <a:gd name="connsiteY1" fmla="*/ 2296 h 26730"/>
              <a:gd name="connsiteX2" fmla="*/ 14640 w 14640"/>
              <a:gd name="connsiteY2" fmla="*/ 2272 h 26730"/>
              <a:gd name="connsiteX0" fmla="*/ 0 w 14640"/>
              <a:gd name="connsiteY0" fmla="*/ 25028 h 25028"/>
              <a:gd name="connsiteX1" fmla="*/ 2612 w 14640"/>
              <a:gd name="connsiteY1" fmla="*/ 5593 h 25028"/>
              <a:gd name="connsiteX2" fmla="*/ 14640 w 14640"/>
              <a:gd name="connsiteY2" fmla="*/ 570 h 25028"/>
              <a:gd name="connsiteX0" fmla="*/ 5 w 17200"/>
              <a:gd name="connsiteY0" fmla="*/ 21606 h 21606"/>
              <a:gd name="connsiteX1" fmla="*/ 2617 w 17200"/>
              <a:gd name="connsiteY1" fmla="*/ 2171 h 21606"/>
              <a:gd name="connsiteX2" fmla="*/ 17200 w 17200"/>
              <a:gd name="connsiteY2" fmla="*/ 1693 h 21606"/>
              <a:gd name="connsiteX0" fmla="*/ 5 w 17200"/>
              <a:gd name="connsiteY0" fmla="*/ 21304 h 21304"/>
              <a:gd name="connsiteX1" fmla="*/ 2617 w 17200"/>
              <a:gd name="connsiteY1" fmla="*/ 1869 h 21304"/>
              <a:gd name="connsiteX2" fmla="*/ 17200 w 17200"/>
              <a:gd name="connsiteY2" fmla="*/ 1391 h 21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200" h="21304">
                <a:moveTo>
                  <a:pt x="5" y="21304"/>
                </a:moveTo>
                <a:cubicBezTo>
                  <a:pt x="5" y="21304"/>
                  <a:pt x="-249" y="5188"/>
                  <a:pt x="2617" y="1869"/>
                </a:cubicBezTo>
                <a:cubicBezTo>
                  <a:pt x="5483" y="-1450"/>
                  <a:pt x="16124" y="482"/>
                  <a:pt x="17200" y="1391"/>
                </a:cubicBezTo>
              </a:path>
            </a:pathLst>
          </a:cu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9903276C-0301-474F-A47A-20948AC3403D}"/>
              </a:ext>
            </a:extLst>
          </p:cNvPr>
          <p:cNvSpPr txBox="1"/>
          <p:nvPr/>
        </p:nvSpPr>
        <p:spPr>
          <a:xfrm>
            <a:off x="3528455" y="1139441"/>
            <a:ext cx="493340" cy="231795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xmlns="" id="{9262D97E-A613-4C36-BC8E-7EB0D3CF504F}"/>
              </a:ext>
            </a:extLst>
          </p:cNvPr>
          <p:cNvSpPr txBox="1"/>
          <p:nvPr/>
        </p:nvSpPr>
        <p:spPr>
          <a:xfrm>
            <a:off x="646996" y="1154180"/>
            <a:ext cx="493340" cy="241413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xmlns="" id="{B6A42E6E-6CC7-4151-B5BF-137C4EE3E789}"/>
              </a:ext>
            </a:extLst>
          </p:cNvPr>
          <p:cNvSpPr txBox="1"/>
          <p:nvPr/>
        </p:nvSpPr>
        <p:spPr>
          <a:xfrm>
            <a:off x="6468984" y="1151435"/>
            <a:ext cx="493340" cy="230191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dirty="0"/>
              <a:t>C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xmlns="" id="{3BDC28CF-6556-484E-8D76-EAF093D05D5E}"/>
              </a:ext>
            </a:extLst>
          </p:cNvPr>
          <p:cNvSpPr txBox="1"/>
          <p:nvPr/>
        </p:nvSpPr>
        <p:spPr>
          <a:xfrm>
            <a:off x="3116124" y="6605748"/>
            <a:ext cx="493340" cy="251031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dirty="0"/>
              <a:t>D</a:t>
            </a: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xmlns="" id="{0DEA80E0-D0D3-415A-A1E8-ACA390FA359A}"/>
              </a:ext>
            </a:extLst>
          </p:cNvPr>
          <p:cNvSpPr txBox="1"/>
          <p:nvPr/>
        </p:nvSpPr>
        <p:spPr>
          <a:xfrm>
            <a:off x="5953514" y="6616576"/>
            <a:ext cx="493340" cy="217367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dirty="0"/>
              <a:t>E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xmlns="" id="{09F05C74-4319-432E-8388-6263CF9265FC}"/>
              </a:ext>
            </a:extLst>
          </p:cNvPr>
          <p:cNvSpPr txBox="1"/>
          <p:nvPr/>
        </p:nvSpPr>
        <p:spPr>
          <a:xfrm>
            <a:off x="8901352" y="6616576"/>
            <a:ext cx="493340" cy="210955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dirty="0"/>
              <a:t>F</a:t>
            </a:r>
          </a:p>
        </p:txBody>
      </p:sp>
      <p:sp>
        <p:nvSpPr>
          <p:cNvPr id="127" name="Freeform: Shape 126">
            <a:extLst>
              <a:ext uri="{FF2B5EF4-FFF2-40B4-BE49-F238E27FC236}">
                <a16:creationId xmlns:a16="http://schemas.microsoft.com/office/drawing/2014/main" xmlns="" id="{F9130568-F10C-4BD3-95CA-004D8A6472AA}"/>
              </a:ext>
            </a:extLst>
          </p:cNvPr>
          <p:cNvSpPr/>
          <p:nvPr/>
        </p:nvSpPr>
        <p:spPr>
          <a:xfrm>
            <a:off x="4774099" y="1742058"/>
            <a:ext cx="927687" cy="1276251"/>
          </a:xfrm>
          <a:custGeom>
            <a:avLst/>
            <a:gdLst>
              <a:gd name="connsiteX0" fmla="*/ 0 w 25435"/>
              <a:gd name="connsiteY0" fmla="*/ 0 h 5328"/>
              <a:gd name="connsiteX1" fmla="*/ 23813 w 25435"/>
              <a:gd name="connsiteY1" fmla="*/ 4762 h 5328"/>
              <a:gd name="connsiteX2" fmla="*/ 0 w 25435"/>
              <a:gd name="connsiteY2" fmla="*/ 0 h 5328"/>
              <a:gd name="connsiteX0" fmla="*/ 0 w 9764"/>
              <a:gd name="connsiteY0" fmla="*/ 0 h 7021"/>
              <a:gd name="connsiteX1" fmla="*/ 9116 w 9764"/>
              <a:gd name="connsiteY1" fmla="*/ 5714 h 7021"/>
              <a:gd name="connsiteX2" fmla="*/ 0 w 9764"/>
              <a:gd name="connsiteY2" fmla="*/ 0 h 7021"/>
              <a:gd name="connsiteX0" fmla="*/ 0 w 10001"/>
              <a:gd name="connsiteY0" fmla="*/ 0 h 10012"/>
              <a:gd name="connsiteX1" fmla="*/ 9336 w 10001"/>
              <a:gd name="connsiteY1" fmla="*/ 8138 h 10012"/>
              <a:gd name="connsiteX2" fmla="*/ 807 w 10001"/>
              <a:gd name="connsiteY2" fmla="*/ 1818 h 10012"/>
              <a:gd name="connsiteX0" fmla="*/ 0 w 17805"/>
              <a:gd name="connsiteY0" fmla="*/ 0 h 11027"/>
              <a:gd name="connsiteX1" fmla="*/ 9336 w 17805"/>
              <a:gd name="connsiteY1" fmla="*/ 8138 h 11027"/>
              <a:gd name="connsiteX2" fmla="*/ 17805 w 17805"/>
              <a:gd name="connsiteY2" fmla="*/ 8730 h 11027"/>
              <a:gd name="connsiteX0" fmla="*/ 0 w 17805"/>
              <a:gd name="connsiteY0" fmla="*/ 0 h 11027"/>
              <a:gd name="connsiteX1" fmla="*/ 9336 w 17805"/>
              <a:gd name="connsiteY1" fmla="*/ 8138 h 11027"/>
              <a:gd name="connsiteX2" fmla="*/ 17805 w 17805"/>
              <a:gd name="connsiteY2" fmla="*/ 8730 h 11027"/>
              <a:gd name="connsiteX0" fmla="*/ 0 w 17805"/>
              <a:gd name="connsiteY0" fmla="*/ 0 h 11027"/>
              <a:gd name="connsiteX1" fmla="*/ 9336 w 17805"/>
              <a:gd name="connsiteY1" fmla="*/ 8138 h 11027"/>
              <a:gd name="connsiteX2" fmla="*/ 17805 w 17805"/>
              <a:gd name="connsiteY2" fmla="*/ 8730 h 11027"/>
              <a:gd name="connsiteX0" fmla="*/ 0 w 17805"/>
              <a:gd name="connsiteY0" fmla="*/ 0 h 11027"/>
              <a:gd name="connsiteX1" fmla="*/ 9336 w 17805"/>
              <a:gd name="connsiteY1" fmla="*/ 8138 h 11027"/>
              <a:gd name="connsiteX2" fmla="*/ 17805 w 17805"/>
              <a:gd name="connsiteY2" fmla="*/ 8730 h 11027"/>
              <a:gd name="connsiteX0" fmla="*/ 0 w 17805"/>
              <a:gd name="connsiteY0" fmla="*/ 0 h 11027"/>
              <a:gd name="connsiteX1" fmla="*/ 9336 w 17805"/>
              <a:gd name="connsiteY1" fmla="*/ 8138 h 11027"/>
              <a:gd name="connsiteX2" fmla="*/ 17805 w 17805"/>
              <a:gd name="connsiteY2" fmla="*/ 8730 h 11027"/>
              <a:gd name="connsiteX0" fmla="*/ 0 w 17805"/>
              <a:gd name="connsiteY0" fmla="*/ 0 h 11027"/>
              <a:gd name="connsiteX1" fmla="*/ 9336 w 17805"/>
              <a:gd name="connsiteY1" fmla="*/ 8138 h 11027"/>
              <a:gd name="connsiteX2" fmla="*/ 17805 w 17805"/>
              <a:gd name="connsiteY2" fmla="*/ 8730 h 11027"/>
              <a:gd name="connsiteX0" fmla="*/ 0 w 17532"/>
              <a:gd name="connsiteY0" fmla="*/ 0 h 11144"/>
              <a:gd name="connsiteX1" fmla="*/ 9336 w 17532"/>
              <a:gd name="connsiteY1" fmla="*/ 8138 h 11144"/>
              <a:gd name="connsiteX2" fmla="*/ 17532 w 17532"/>
              <a:gd name="connsiteY2" fmla="*/ 11144 h 11144"/>
              <a:gd name="connsiteX0" fmla="*/ 0 w 16792"/>
              <a:gd name="connsiteY0" fmla="*/ 35309 h 35309"/>
              <a:gd name="connsiteX1" fmla="*/ 8596 w 16792"/>
              <a:gd name="connsiteY1" fmla="*/ 1937 h 35309"/>
              <a:gd name="connsiteX2" fmla="*/ 16792 w 16792"/>
              <a:gd name="connsiteY2" fmla="*/ 4943 h 35309"/>
              <a:gd name="connsiteX0" fmla="*/ 0 w 16792"/>
              <a:gd name="connsiteY0" fmla="*/ 30935 h 30935"/>
              <a:gd name="connsiteX1" fmla="*/ 5369 w 16792"/>
              <a:gd name="connsiteY1" fmla="*/ 6501 h 30935"/>
              <a:gd name="connsiteX2" fmla="*/ 16792 w 16792"/>
              <a:gd name="connsiteY2" fmla="*/ 569 h 30935"/>
              <a:gd name="connsiteX0" fmla="*/ 0 w 14640"/>
              <a:gd name="connsiteY0" fmla="*/ 26730 h 26730"/>
              <a:gd name="connsiteX1" fmla="*/ 5369 w 14640"/>
              <a:gd name="connsiteY1" fmla="*/ 2296 h 26730"/>
              <a:gd name="connsiteX2" fmla="*/ 14640 w 14640"/>
              <a:gd name="connsiteY2" fmla="*/ 2272 h 26730"/>
              <a:gd name="connsiteX0" fmla="*/ 123 w 10460"/>
              <a:gd name="connsiteY0" fmla="*/ 0 h 2742"/>
              <a:gd name="connsiteX1" fmla="*/ 1189 w 10460"/>
              <a:gd name="connsiteY1" fmla="*/ 2684 h 2742"/>
              <a:gd name="connsiteX2" fmla="*/ 10460 w 10460"/>
              <a:gd name="connsiteY2" fmla="*/ 2660 h 2742"/>
              <a:gd name="connsiteX0" fmla="*/ 0 w 9882"/>
              <a:gd name="connsiteY0" fmla="*/ 0 h 92132"/>
              <a:gd name="connsiteX1" fmla="*/ 1855 w 9882"/>
              <a:gd name="connsiteY1" fmla="*/ 92111 h 92132"/>
              <a:gd name="connsiteX2" fmla="*/ 9882 w 9882"/>
              <a:gd name="connsiteY2" fmla="*/ 9701 h 92132"/>
              <a:gd name="connsiteX0" fmla="*/ 0 w 7919"/>
              <a:gd name="connsiteY0" fmla="*/ 0 h 10036"/>
              <a:gd name="connsiteX1" fmla="*/ 1877 w 7919"/>
              <a:gd name="connsiteY1" fmla="*/ 9998 h 10036"/>
              <a:gd name="connsiteX2" fmla="*/ 7919 w 7919"/>
              <a:gd name="connsiteY2" fmla="*/ 3812 h 10036"/>
              <a:gd name="connsiteX0" fmla="*/ 0 w 10000"/>
              <a:gd name="connsiteY0" fmla="*/ 0 h 10008"/>
              <a:gd name="connsiteX1" fmla="*/ 2370 w 10000"/>
              <a:gd name="connsiteY1" fmla="*/ 9962 h 10008"/>
              <a:gd name="connsiteX2" fmla="*/ 10000 w 10000"/>
              <a:gd name="connsiteY2" fmla="*/ 3798 h 10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00" h="10008">
                <a:moveTo>
                  <a:pt x="0" y="0"/>
                </a:moveTo>
                <a:cubicBezTo>
                  <a:pt x="0" y="0"/>
                  <a:pt x="703" y="9329"/>
                  <a:pt x="2370" y="9962"/>
                </a:cubicBezTo>
                <a:cubicBezTo>
                  <a:pt x="4037" y="10595"/>
                  <a:pt x="9260" y="4575"/>
                  <a:pt x="10000" y="3798"/>
                </a:cubicBezTo>
              </a:path>
            </a:pathLst>
          </a:cu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8" name="Freeform: Shape 127">
            <a:extLst>
              <a:ext uri="{FF2B5EF4-FFF2-40B4-BE49-F238E27FC236}">
                <a16:creationId xmlns:a16="http://schemas.microsoft.com/office/drawing/2014/main" xmlns="" id="{C609CCE9-7DC2-40EF-A756-EDE09785294C}"/>
              </a:ext>
            </a:extLst>
          </p:cNvPr>
          <p:cNvSpPr/>
          <p:nvPr/>
        </p:nvSpPr>
        <p:spPr>
          <a:xfrm>
            <a:off x="4073027" y="2382093"/>
            <a:ext cx="1994542" cy="1163593"/>
          </a:xfrm>
          <a:custGeom>
            <a:avLst/>
            <a:gdLst>
              <a:gd name="connsiteX0" fmla="*/ 0 w 25435"/>
              <a:gd name="connsiteY0" fmla="*/ 0 h 5328"/>
              <a:gd name="connsiteX1" fmla="*/ 23813 w 25435"/>
              <a:gd name="connsiteY1" fmla="*/ 4762 h 5328"/>
              <a:gd name="connsiteX2" fmla="*/ 0 w 25435"/>
              <a:gd name="connsiteY2" fmla="*/ 0 h 5328"/>
              <a:gd name="connsiteX0" fmla="*/ 0 w 9764"/>
              <a:gd name="connsiteY0" fmla="*/ 0 h 7021"/>
              <a:gd name="connsiteX1" fmla="*/ 9116 w 9764"/>
              <a:gd name="connsiteY1" fmla="*/ 5714 h 7021"/>
              <a:gd name="connsiteX2" fmla="*/ 0 w 9764"/>
              <a:gd name="connsiteY2" fmla="*/ 0 h 7021"/>
              <a:gd name="connsiteX0" fmla="*/ 0 w 10001"/>
              <a:gd name="connsiteY0" fmla="*/ 0 h 10012"/>
              <a:gd name="connsiteX1" fmla="*/ 9336 w 10001"/>
              <a:gd name="connsiteY1" fmla="*/ 8138 h 10012"/>
              <a:gd name="connsiteX2" fmla="*/ 807 w 10001"/>
              <a:gd name="connsiteY2" fmla="*/ 1818 h 10012"/>
              <a:gd name="connsiteX0" fmla="*/ 0 w 17805"/>
              <a:gd name="connsiteY0" fmla="*/ 0 h 11027"/>
              <a:gd name="connsiteX1" fmla="*/ 9336 w 17805"/>
              <a:gd name="connsiteY1" fmla="*/ 8138 h 11027"/>
              <a:gd name="connsiteX2" fmla="*/ 17805 w 17805"/>
              <a:gd name="connsiteY2" fmla="*/ 8730 h 11027"/>
              <a:gd name="connsiteX0" fmla="*/ 0 w 17805"/>
              <a:gd name="connsiteY0" fmla="*/ 0 h 11027"/>
              <a:gd name="connsiteX1" fmla="*/ 9336 w 17805"/>
              <a:gd name="connsiteY1" fmla="*/ 8138 h 11027"/>
              <a:gd name="connsiteX2" fmla="*/ 17805 w 17805"/>
              <a:gd name="connsiteY2" fmla="*/ 8730 h 11027"/>
              <a:gd name="connsiteX0" fmla="*/ 0 w 17805"/>
              <a:gd name="connsiteY0" fmla="*/ 0 h 11027"/>
              <a:gd name="connsiteX1" fmla="*/ 9336 w 17805"/>
              <a:gd name="connsiteY1" fmla="*/ 8138 h 11027"/>
              <a:gd name="connsiteX2" fmla="*/ 17805 w 17805"/>
              <a:gd name="connsiteY2" fmla="*/ 8730 h 11027"/>
              <a:gd name="connsiteX0" fmla="*/ 0 w 17805"/>
              <a:gd name="connsiteY0" fmla="*/ 0 h 11027"/>
              <a:gd name="connsiteX1" fmla="*/ 9336 w 17805"/>
              <a:gd name="connsiteY1" fmla="*/ 8138 h 11027"/>
              <a:gd name="connsiteX2" fmla="*/ 17805 w 17805"/>
              <a:gd name="connsiteY2" fmla="*/ 8730 h 11027"/>
              <a:gd name="connsiteX0" fmla="*/ 0 w 17805"/>
              <a:gd name="connsiteY0" fmla="*/ 0 h 11027"/>
              <a:gd name="connsiteX1" fmla="*/ 9336 w 17805"/>
              <a:gd name="connsiteY1" fmla="*/ 8138 h 11027"/>
              <a:gd name="connsiteX2" fmla="*/ 17805 w 17805"/>
              <a:gd name="connsiteY2" fmla="*/ 8730 h 11027"/>
              <a:gd name="connsiteX0" fmla="*/ 0 w 17805"/>
              <a:gd name="connsiteY0" fmla="*/ 0 h 11027"/>
              <a:gd name="connsiteX1" fmla="*/ 9336 w 17805"/>
              <a:gd name="connsiteY1" fmla="*/ 8138 h 11027"/>
              <a:gd name="connsiteX2" fmla="*/ 17805 w 17805"/>
              <a:gd name="connsiteY2" fmla="*/ 8730 h 11027"/>
              <a:gd name="connsiteX0" fmla="*/ 0 w 17532"/>
              <a:gd name="connsiteY0" fmla="*/ 0 h 11144"/>
              <a:gd name="connsiteX1" fmla="*/ 9336 w 17532"/>
              <a:gd name="connsiteY1" fmla="*/ 8138 h 11144"/>
              <a:gd name="connsiteX2" fmla="*/ 17532 w 17532"/>
              <a:gd name="connsiteY2" fmla="*/ 11144 h 11144"/>
              <a:gd name="connsiteX0" fmla="*/ 0 w 16792"/>
              <a:gd name="connsiteY0" fmla="*/ 35309 h 35309"/>
              <a:gd name="connsiteX1" fmla="*/ 8596 w 16792"/>
              <a:gd name="connsiteY1" fmla="*/ 1937 h 35309"/>
              <a:gd name="connsiteX2" fmla="*/ 16792 w 16792"/>
              <a:gd name="connsiteY2" fmla="*/ 4943 h 35309"/>
              <a:gd name="connsiteX0" fmla="*/ 0 w 16792"/>
              <a:gd name="connsiteY0" fmla="*/ 30935 h 30935"/>
              <a:gd name="connsiteX1" fmla="*/ 5369 w 16792"/>
              <a:gd name="connsiteY1" fmla="*/ 6501 h 30935"/>
              <a:gd name="connsiteX2" fmla="*/ 16792 w 16792"/>
              <a:gd name="connsiteY2" fmla="*/ 569 h 30935"/>
              <a:gd name="connsiteX0" fmla="*/ 0 w 14640"/>
              <a:gd name="connsiteY0" fmla="*/ 26730 h 26730"/>
              <a:gd name="connsiteX1" fmla="*/ 5369 w 14640"/>
              <a:gd name="connsiteY1" fmla="*/ 2296 h 26730"/>
              <a:gd name="connsiteX2" fmla="*/ 14640 w 14640"/>
              <a:gd name="connsiteY2" fmla="*/ 2272 h 26730"/>
              <a:gd name="connsiteX0" fmla="*/ 123 w 10460"/>
              <a:gd name="connsiteY0" fmla="*/ 0 h 2742"/>
              <a:gd name="connsiteX1" fmla="*/ 1189 w 10460"/>
              <a:gd name="connsiteY1" fmla="*/ 2684 h 2742"/>
              <a:gd name="connsiteX2" fmla="*/ 10460 w 10460"/>
              <a:gd name="connsiteY2" fmla="*/ 2660 h 2742"/>
              <a:gd name="connsiteX0" fmla="*/ 0 w 9882"/>
              <a:gd name="connsiteY0" fmla="*/ 0 h 92132"/>
              <a:gd name="connsiteX1" fmla="*/ 1855 w 9882"/>
              <a:gd name="connsiteY1" fmla="*/ 92111 h 92132"/>
              <a:gd name="connsiteX2" fmla="*/ 9882 w 9882"/>
              <a:gd name="connsiteY2" fmla="*/ 9701 h 92132"/>
              <a:gd name="connsiteX0" fmla="*/ 0 w 7919"/>
              <a:gd name="connsiteY0" fmla="*/ 0 h 10036"/>
              <a:gd name="connsiteX1" fmla="*/ 1877 w 7919"/>
              <a:gd name="connsiteY1" fmla="*/ 9998 h 10036"/>
              <a:gd name="connsiteX2" fmla="*/ 7919 w 7919"/>
              <a:gd name="connsiteY2" fmla="*/ 3812 h 10036"/>
              <a:gd name="connsiteX0" fmla="*/ 0 w 10000"/>
              <a:gd name="connsiteY0" fmla="*/ 0 h 10008"/>
              <a:gd name="connsiteX1" fmla="*/ 2370 w 10000"/>
              <a:gd name="connsiteY1" fmla="*/ 9962 h 10008"/>
              <a:gd name="connsiteX2" fmla="*/ 10000 w 10000"/>
              <a:gd name="connsiteY2" fmla="*/ 3798 h 10008"/>
              <a:gd name="connsiteX0" fmla="*/ 0 w 19200"/>
              <a:gd name="connsiteY0" fmla="*/ 26 h 6164"/>
              <a:gd name="connsiteX1" fmla="*/ 11570 w 19200"/>
              <a:gd name="connsiteY1" fmla="*/ 6164 h 6164"/>
              <a:gd name="connsiteX2" fmla="*/ 19200 w 19200"/>
              <a:gd name="connsiteY2" fmla="*/ 0 h 6164"/>
              <a:gd name="connsiteX0" fmla="*/ 0 w 10000"/>
              <a:gd name="connsiteY0" fmla="*/ 42 h 14362"/>
              <a:gd name="connsiteX1" fmla="*/ 2047 w 10000"/>
              <a:gd name="connsiteY1" fmla="*/ 14362 h 14362"/>
              <a:gd name="connsiteX2" fmla="*/ 10000 w 10000"/>
              <a:gd name="connsiteY2" fmla="*/ 0 h 14362"/>
              <a:gd name="connsiteX0" fmla="*/ 0 w 11198"/>
              <a:gd name="connsiteY0" fmla="*/ 0 h 14803"/>
              <a:gd name="connsiteX1" fmla="*/ 2047 w 11198"/>
              <a:gd name="connsiteY1" fmla="*/ 14320 h 14803"/>
              <a:gd name="connsiteX2" fmla="*/ 11198 w 11198"/>
              <a:gd name="connsiteY2" fmla="*/ 11009 h 14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198" h="14803">
                <a:moveTo>
                  <a:pt x="0" y="0"/>
                </a:moveTo>
                <a:cubicBezTo>
                  <a:pt x="0" y="0"/>
                  <a:pt x="181" y="12485"/>
                  <a:pt x="2047" y="14320"/>
                </a:cubicBezTo>
                <a:cubicBezTo>
                  <a:pt x="3913" y="16155"/>
                  <a:pt x="10813" y="12270"/>
                  <a:pt x="11198" y="11009"/>
                </a:cubicBezTo>
              </a:path>
            </a:pathLst>
          </a:cu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9" name="Freeform: Shape 128">
            <a:extLst>
              <a:ext uri="{FF2B5EF4-FFF2-40B4-BE49-F238E27FC236}">
                <a16:creationId xmlns:a16="http://schemas.microsoft.com/office/drawing/2014/main" xmlns="" id="{379B41A4-C8D3-48F9-ACCC-47BE2E96B106}"/>
              </a:ext>
            </a:extLst>
          </p:cNvPr>
          <p:cNvSpPr/>
          <p:nvPr/>
        </p:nvSpPr>
        <p:spPr>
          <a:xfrm>
            <a:off x="7419970" y="1525350"/>
            <a:ext cx="1598215" cy="486275"/>
          </a:xfrm>
          <a:custGeom>
            <a:avLst/>
            <a:gdLst>
              <a:gd name="connsiteX0" fmla="*/ 0 w 25435"/>
              <a:gd name="connsiteY0" fmla="*/ 0 h 5328"/>
              <a:gd name="connsiteX1" fmla="*/ 23813 w 25435"/>
              <a:gd name="connsiteY1" fmla="*/ 4762 h 5328"/>
              <a:gd name="connsiteX2" fmla="*/ 0 w 25435"/>
              <a:gd name="connsiteY2" fmla="*/ 0 h 5328"/>
              <a:gd name="connsiteX0" fmla="*/ 0 w 9764"/>
              <a:gd name="connsiteY0" fmla="*/ 0 h 7021"/>
              <a:gd name="connsiteX1" fmla="*/ 9116 w 9764"/>
              <a:gd name="connsiteY1" fmla="*/ 5714 h 7021"/>
              <a:gd name="connsiteX2" fmla="*/ 0 w 9764"/>
              <a:gd name="connsiteY2" fmla="*/ 0 h 7021"/>
              <a:gd name="connsiteX0" fmla="*/ 0 w 10001"/>
              <a:gd name="connsiteY0" fmla="*/ 0 h 10012"/>
              <a:gd name="connsiteX1" fmla="*/ 9336 w 10001"/>
              <a:gd name="connsiteY1" fmla="*/ 8138 h 10012"/>
              <a:gd name="connsiteX2" fmla="*/ 807 w 10001"/>
              <a:gd name="connsiteY2" fmla="*/ 1818 h 10012"/>
              <a:gd name="connsiteX0" fmla="*/ 0 w 17805"/>
              <a:gd name="connsiteY0" fmla="*/ 0 h 11027"/>
              <a:gd name="connsiteX1" fmla="*/ 9336 w 17805"/>
              <a:gd name="connsiteY1" fmla="*/ 8138 h 11027"/>
              <a:gd name="connsiteX2" fmla="*/ 17805 w 17805"/>
              <a:gd name="connsiteY2" fmla="*/ 8730 h 11027"/>
              <a:gd name="connsiteX0" fmla="*/ 0 w 17805"/>
              <a:gd name="connsiteY0" fmla="*/ 0 h 11027"/>
              <a:gd name="connsiteX1" fmla="*/ 9336 w 17805"/>
              <a:gd name="connsiteY1" fmla="*/ 8138 h 11027"/>
              <a:gd name="connsiteX2" fmla="*/ 17805 w 17805"/>
              <a:gd name="connsiteY2" fmla="*/ 8730 h 11027"/>
              <a:gd name="connsiteX0" fmla="*/ 0 w 17805"/>
              <a:gd name="connsiteY0" fmla="*/ 0 h 11027"/>
              <a:gd name="connsiteX1" fmla="*/ 9336 w 17805"/>
              <a:gd name="connsiteY1" fmla="*/ 8138 h 11027"/>
              <a:gd name="connsiteX2" fmla="*/ 17805 w 17805"/>
              <a:gd name="connsiteY2" fmla="*/ 8730 h 11027"/>
              <a:gd name="connsiteX0" fmla="*/ 0 w 17805"/>
              <a:gd name="connsiteY0" fmla="*/ 0 h 11027"/>
              <a:gd name="connsiteX1" fmla="*/ 9336 w 17805"/>
              <a:gd name="connsiteY1" fmla="*/ 8138 h 11027"/>
              <a:gd name="connsiteX2" fmla="*/ 17805 w 17805"/>
              <a:gd name="connsiteY2" fmla="*/ 8730 h 11027"/>
              <a:gd name="connsiteX0" fmla="*/ 0 w 17805"/>
              <a:gd name="connsiteY0" fmla="*/ 0 h 11027"/>
              <a:gd name="connsiteX1" fmla="*/ 9336 w 17805"/>
              <a:gd name="connsiteY1" fmla="*/ 8138 h 11027"/>
              <a:gd name="connsiteX2" fmla="*/ 17805 w 17805"/>
              <a:gd name="connsiteY2" fmla="*/ 8730 h 11027"/>
              <a:gd name="connsiteX0" fmla="*/ 0 w 17805"/>
              <a:gd name="connsiteY0" fmla="*/ 0 h 11027"/>
              <a:gd name="connsiteX1" fmla="*/ 9336 w 17805"/>
              <a:gd name="connsiteY1" fmla="*/ 8138 h 11027"/>
              <a:gd name="connsiteX2" fmla="*/ 17805 w 17805"/>
              <a:gd name="connsiteY2" fmla="*/ 8730 h 11027"/>
              <a:gd name="connsiteX0" fmla="*/ 0 w 17532"/>
              <a:gd name="connsiteY0" fmla="*/ 0 h 11144"/>
              <a:gd name="connsiteX1" fmla="*/ 9336 w 17532"/>
              <a:gd name="connsiteY1" fmla="*/ 8138 h 11144"/>
              <a:gd name="connsiteX2" fmla="*/ 17532 w 17532"/>
              <a:gd name="connsiteY2" fmla="*/ 11144 h 11144"/>
              <a:gd name="connsiteX0" fmla="*/ 0 w 16792"/>
              <a:gd name="connsiteY0" fmla="*/ 35309 h 35309"/>
              <a:gd name="connsiteX1" fmla="*/ 8596 w 16792"/>
              <a:gd name="connsiteY1" fmla="*/ 1937 h 35309"/>
              <a:gd name="connsiteX2" fmla="*/ 16792 w 16792"/>
              <a:gd name="connsiteY2" fmla="*/ 4943 h 35309"/>
              <a:gd name="connsiteX0" fmla="*/ 0 w 16792"/>
              <a:gd name="connsiteY0" fmla="*/ 30935 h 30935"/>
              <a:gd name="connsiteX1" fmla="*/ 5369 w 16792"/>
              <a:gd name="connsiteY1" fmla="*/ 6501 h 30935"/>
              <a:gd name="connsiteX2" fmla="*/ 16792 w 16792"/>
              <a:gd name="connsiteY2" fmla="*/ 569 h 30935"/>
              <a:gd name="connsiteX0" fmla="*/ 0 w 14640"/>
              <a:gd name="connsiteY0" fmla="*/ 26730 h 26730"/>
              <a:gd name="connsiteX1" fmla="*/ 5369 w 14640"/>
              <a:gd name="connsiteY1" fmla="*/ 2296 h 26730"/>
              <a:gd name="connsiteX2" fmla="*/ 14640 w 14640"/>
              <a:gd name="connsiteY2" fmla="*/ 2272 h 26730"/>
              <a:gd name="connsiteX0" fmla="*/ 1665 w 71169"/>
              <a:gd name="connsiteY0" fmla="*/ 25471 h 25471"/>
              <a:gd name="connsiteX1" fmla="*/ 7034 w 71169"/>
              <a:gd name="connsiteY1" fmla="*/ 1037 h 25471"/>
              <a:gd name="connsiteX2" fmla="*/ 71169 w 71169"/>
              <a:gd name="connsiteY2" fmla="*/ 5255 h 25471"/>
              <a:gd name="connsiteX0" fmla="*/ 0 w 69852"/>
              <a:gd name="connsiteY0" fmla="*/ 29077 h 29077"/>
              <a:gd name="connsiteX1" fmla="*/ 61982 w 69852"/>
              <a:gd name="connsiteY1" fmla="*/ 704 h 29077"/>
              <a:gd name="connsiteX2" fmla="*/ 69504 w 69852"/>
              <a:gd name="connsiteY2" fmla="*/ 8861 h 29077"/>
              <a:gd name="connsiteX0" fmla="*/ 0 w 14102"/>
              <a:gd name="connsiteY0" fmla="*/ 82 h 9256"/>
              <a:gd name="connsiteX1" fmla="*/ 6580 w 14102"/>
              <a:gd name="connsiteY1" fmla="*/ 1099 h 9256"/>
              <a:gd name="connsiteX2" fmla="*/ 14102 w 14102"/>
              <a:gd name="connsiteY2" fmla="*/ 9256 h 9256"/>
              <a:gd name="connsiteX0" fmla="*/ 0 w 10000"/>
              <a:gd name="connsiteY0" fmla="*/ 534 h 10445"/>
              <a:gd name="connsiteX1" fmla="*/ 4952 w 10000"/>
              <a:gd name="connsiteY1" fmla="*/ 814 h 10445"/>
              <a:gd name="connsiteX2" fmla="*/ 10000 w 10000"/>
              <a:gd name="connsiteY2" fmla="*/ 10445 h 104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00" h="10445">
                <a:moveTo>
                  <a:pt x="0" y="534"/>
                </a:moveTo>
                <a:cubicBezTo>
                  <a:pt x="0" y="534"/>
                  <a:pt x="3286" y="-838"/>
                  <a:pt x="4952" y="814"/>
                </a:cubicBezTo>
                <a:cubicBezTo>
                  <a:pt x="6618" y="2466"/>
                  <a:pt x="9428" y="8481"/>
                  <a:pt x="10000" y="10445"/>
                </a:cubicBezTo>
              </a:path>
            </a:pathLst>
          </a:cu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30" name="Freeform: Shape 129">
            <a:extLst>
              <a:ext uri="{FF2B5EF4-FFF2-40B4-BE49-F238E27FC236}">
                <a16:creationId xmlns:a16="http://schemas.microsoft.com/office/drawing/2014/main" xmlns="" id="{B319A3C5-7D1C-4643-8B27-D2091FDF36F4}"/>
              </a:ext>
            </a:extLst>
          </p:cNvPr>
          <p:cNvSpPr/>
          <p:nvPr/>
        </p:nvSpPr>
        <p:spPr>
          <a:xfrm>
            <a:off x="6945791" y="2496368"/>
            <a:ext cx="2055458" cy="874562"/>
          </a:xfrm>
          <a:custGeom>
            <a:avLst/>
            <a:gdLst>
              <a:gd name="connsiteX0" fmla="*/ 0 w 25435"/>
              <a:gd name="connsiteY0" fmla="*/ 0 h 5328"/>
              <a:gd name="connsiteX1" fmla="*/ 23813 w 25435"/>
              <a:gd name="connsiteY1" fmla="*/ 4762 h 5328"/>
              <a:gd name="connsiteX2" fmla="*/ 0 w 25435"/>
              <a:gd name="connsiteY2" fmla="*/ 0 h 5328"/>
              <a:gd name="connsiteX0" fmla="*/ 0 w 9764"/>
              <a:gd name="connsiteY0" fmla="*/ 0 h 7021"/>
              <a:gd name="connsiteX1" fmla="*/ 9116 w 9764"/>
              <a:gd name="connsiteY1" fmla="*/ 5714 h 7021"/>
              <a:gd name="connsiteX2" fmla="*/ 0 w 9764"/>
              <a:gd name="connsiteY2" fmla="*/ 0 h 7021"/>
              <a:gd name="connsiteX0" fmla="*/ 0 w 10001"/>
              <a:gd name="connsiteY0" fmla="*/ 0 h 10012"/>
              <a:gd name="connsiteX1" fmla="*/ 9336 w 10001"/>
              <a:gd name="connsiteY1" fmla="*/ 8138 h 10012"/>
              <a:gd name="connsiteX2" fmla="*/ 807 w 10001"/>
              <a:gd name="connsiteY2" fmla="*/ 1818 h 10012"/>
              <a:gd name="connsiteX0" fmla="*/ 0 w 17805"/>
              <a:gd name="connsiteY0" fmla="*/ 0 h 11027"/>
              <a:gd name="connsiteX1" fmla="*/ 9336 w 17805"/>
              <a:gd name="connsiteY1" fmla="*/ 8138 h 11027"/>
              <a:gd name="connsiteX2" fmla="*/ 17805 w 17805"/>
              <a:gd name="connsiteY2" fmla="*/ 8730 h 11027"/>
              <a:gd name="connsiteX0" fmla="*/ 0 w 17805"/>
              <a:gd name="connsiteY0" fmla="*/ 0 h 11027"/>
              <a:gd name="connsiteX1" fmla="*/ 9336 w 17805"/>
              <a:gd name="connsiteY1" fmla="*/ 8138 h 11027"/>
              <a:gd name="connsiteX2" fmla="*/ 17805 w 17805"/>
              <a:gd name="connsiteY2" fmla="*/ 8730 h 11027"/>
              <a:gd name="connsiteX0" fmla="*/ 0 w 17805"/>
              <a:gd name="connsiteY0" fmla="*/ 0 h 11027"/>
              <a:gd name="connsiteX1" fmla="*/ 9336 w 17805"/>
              <a:gd name="connsiteY1" fmla="*/ 8138 h 11027"/>
              <a:gd name="connsiteX2" fmla="*/ 17805 w 17805"/>
              <a:gd name="connsiteY2" fmla="*/ 8730 h 11027"/>
              <a:gd name="connsiteX0" fmla="*/ 0 w 17805"/>
              <a:gd name="connsiteY0" fmla="*/ 0 h 11027"/>
              <a:gd name="connsiteX1" fmla="*/ 9336 w 17805"/>
              <a:gd name="connsiteY1" fmla="*/ 8138 h 11027"/>
              <a:gd name="connsiteX2" fmla="*/ 17805 w 17805"/>
              <a:gd name="connsiteY2" fmla="*/ 8730 h 11027"/>
              <a:gd name="connsiteX0" fmla="*/ 0 w 17805"/>
              <a:gd name="connsiteY0" fmla="*/ 0 h 11027"/>
              <a:gd name="connsiteX1" fmla="*/ 9336 w 17805"/>
              <a:gd name="connsiteY1" fmla="*/ 8138 h 11027"/>
              <a:gd name="connsiteX2" fmla="*/ 17805 w 17805"/>
              <a:gd name="connsiteY2" fmla="*/ 8730 h 11027"/>
              <a:gd name="connsiteX0" fmla="*/ 0 w 17805"/>
              <a:gd name="connsiteY0" fmla="*/ 0 h 11027"/>
              <a:gd name="connsiteX1" fmla="*/ 9336 w 17805"/>
              <a:gd name="connsiteY1" fmla="*/ 8138 h 11027"/>
              <a:gd name="connsiteX2" fmla="*/ 17805 w 17805"/>
              <a:gd name="connsiteY2" fmla="*/ 8730 h 11027"/>
              <a:gd name="connsiteX0" fmla="*/ 0 w 17532"/>
              <a:gd name="connsiteY0" fmla="*/ 0 h 11144"/>
              <a:gd name="connsiteX1" fmla="*/ 9336 w 17532"/>
              <a:gd name="connsiteY1" fmla="*/ 8138 h 11144"/>
              <a:gd name="connsiteX2" fmla="*/ 17532 w 17532"/>
              <a:gd name="connsiteY2" fmla="*/ 11144 h 11144"/>
              <a:gd name="connsiteX0" fmla="*/ 0 w 16792"/>
              <a:gd name="connsiteY0" fmla="*/ 35309 h 35309"/>
              <a:gd name="connsiteX1" fmla="*/ 8596 w 16792"/>
              <a:gd name="connsiteY1" fmla="*/ 1937 h 35309"/>
              <a:gd name="connsiteX2" fmla="*/ 16792 w 16792"/>
              <a:gd name="connsiteY2" fmla="*/ 4943 h 35309"/>
              <a:gd name="connsiteX0" fmla="*/ 0 w 16792"/>
              <a:gd name="connsiteY0" fmla="*/ 30935 h 30935"/>
              <a:gd name="connsiteX1" fmla="*/ 5369 w 16792"/>
              <a:gd name="connsiteY1" fmla="*/ 6501 h 30935"/>
              <a:gd name="connsiteX2" fmla="*/ 16792 w 16792"/>
              <a:gd name="connsiteY2" fmla="*/ 569 h 30935"/>
              <a:gd name="connsiteX0" fmla="*/ 0 w 14640"/>
              <a:gd name="connsiteY0" fmla="*/ 26730 h 26730"/>
              <a:gd name="connsiteX1" fmla="*/ 5369 w 14640"/>
              <a:gd name="connsiteY1" fmla="*/ 2296 h 26730"/>
              <a:gd name="connsiteX2" fmla="*/ 14640 w 14640"/>
              <a:gd name="connsiteY2" fmla="*/ 2272 h 26730"/>
              <a:gd name="connsiteX0" fmla="*/ 123 w 10460"/>
              <a:gd name="connsiteY0" fmla="*/ 0 h 2742"/>
              <a:gd name="connsiteX1" fmla="*/ 1189 w 10460"/>
              <a:gd name="connsiteY1" fmla="*/ 2684 h 2742"/>
              <a:gd name="connsiteX2" fmla="*/ 10460 w 10460"/>
              <a:gd name="connsiteY2" fmla="*/ 2660 h 2742"/>
              <a:gd name="connsiteX0" fmla="*/ 0 w 9882"/>
              <a:gd name="connsiteY0" fmla="*/ 0 h 92132"/>
              <a:gd name="connsiteX1" fmla="*/ 1855 w 9882"/>
              <a:gd name="connsiteY1" fmla="*/ 92111 h 92132"/>
              <a:gd name="connsiteX2" fmla="*/ 9882 w 9882"/>
              <a:gd name="connsiteY2" fmla="*/ 9701 h 92132"/>
              <a:gd name="connsiteX0" fmla="*/ 0 w 7919"/>
              <a:gd name="connsiteY0" fmla="*/ 0 h 10036"/>
              <a:gd name="connsiteX1" fmla="*/ 1877 w 7919"/>
              <a:gd name="connsiteY1" fmla="*/ 9998 h 10036"/>
              <a:gd name="connsiteX2" fmla="*/ 7919 w 7919"/>
              <a:gd name="connsiteY2" fmla="*/ 3812 h 10036"/>
              <a:gd name="connsiteX0" fmla="*/ 0 w 10000"/>
              <a:gd name="connsiteY0" fmla="*/ 0 h 10008"/>
              <a:gd name="connsiteX1" fmla="*/ 2370 w 10000"/>
              <a:gd name="connsiteY1" fmla="*/ 9962 h 10008"/>
              <a:gd name="connsiteX2" fmla="*/ 10000 w 10000"/>
              <a:gd name="connsiteY2" fmla="*/ 3798 h 10008"/>
              <a:gd name="connsiteX0" fmla="*/ 0 w 19200"/>
              <a:gd name="connsiteY0" fmla="*/ 26 h 6164"/>
              <a:gd name="connsiteX1" fmla="*/ 11570 w 19200"/>
              <a:gd name="connsiteY1" fmla="*/ 6164 h 6164"/>
              <a:gd name="connsiteX2" fmla="*/ 19200 w 19200"/>
              <a:gd name="connsiteY2" fmla="*/ 0 h 6164"/>
              <a:gd name="connsiteX0" fmla="*/ 0 w 10000"/>
              <a:gd name="connsiteY0" fmla="*/ 42 h 14362"/>
              <a:gd name="connsiteX1" fmla="*/ 2047 w 10000"/>
              <a:gd name="connsiteY1" fmla="*/ 14362 h 14362"/>
              <a:gd name="connsiteX2" fmla="*/ 10000 w 10000"/>
              <a:gd name="connsiteY2" fmla="*/ 0 h 14362"/>
              <a:gd name="connsiteX0" fmla="*/ 0 w 11198"/>
              <a:gd name="connsiteY0" fmla="*/ 0 h 14803"/>
              <a:gd name="connsiteX1" fmla="*/ 2047 w 11198"/>
              <a:gd name="connsiteY1" fmla="*/ 14320 h 14803"/>
              <a:gd name="connsiteX2" fmla="*/ 11198 w 11198"/>
              <a:gd name="connsiteY2" fmla="*/ 11009 h 14803"/>
              <a:gd name="connsiteX0" fmla="*/ 655 w 27468"/>
              <a:gd name="connsiteY0" fmla="*/ 0 h 14321"/>
              <a:gd name="connsiteX1" fmla="*/ 2702 w 27468"/>
              <a:gd name="connsiteY1" fmla="*/ 14320 h 14321"/>
              <a:gd name="connsiteX2" fmla="*/ 27468 w 27468"/>
              <a:gd name="connsiteY2" fmla="*/ 1024 h 14321"/>
              <a:gd name="connsiteX0" fmla="*/ 0 w 26882"/>
              <a:gd name="connsiteY0" fmla="*/ 0 h 10638"/>
              <a:gd name="connsiteX1" fmla="*/ 23823 w 26882"/>
              <a:gd name="connsiteY1" fmla="*/ 10636 h 10638"/>
              <a:gd name="connsiteX2" fmla="*/ 26813 w 26882"/>
              <a:gd name="connsiteY2" fmla="*/ 1024 h 10638"/>
              <a:gd name="connsiteX0" fmla="*/ 0 w 11540"/>
              <a:gd name="connsiteY0" fmla="*/ 0 h 11126"/>
              <a:gd name="connsiteX1" fmla="*/ 8550 w 11540"/>
              <a:gd name="connsiteY1" fmla="*/ 11121 h 11126"/>
              <a:gd name="connsiteX2" fmla="*/ 11540 w 11540"/>
              <a:gd name="connsiteY2" fmla="*/ 1509 h 11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540" h="11126">
                <a:moveTo>
                  <a:pt x="0" y="0"/>
                </a:moveTo>
                <a:cubicBezTo>
                  <a:pt x="0" y="0"/>
                  <a:pt x="6627" y="10869"/>
                  <a:pt x="8550" y="11121"/>
                </a:cubicBezTo>
                <a:cubicBezTo>
                  <a:pt x="10473" y="11373"/>
                  <a:pt x="11155" y="2770"/>
                  <a:pt x="11540" y="1509"/>
                </a:cubicBezTo>
              </a:path>
            </a:pathLst>
          </a:cu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672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9">
            <a:extLst>
              <a:ext uri="{FF2B5EF4-FFF2-40B4-BE49-F238E27FC236}">
                <a16:creationId xmlns:a16="http://schemas.microsoft.com/office/drawing/2014/main" xmlns="" id="{B8027065-277E-49A3-A208-C323280F96DA}"/>
              </a:ext>
            </a:extLst>
          </p:cNvPr>
          <p:cNvGrpSpPr/>
          <p:nvPr/>
        </p:nvGrpSpPr>
        <p:grpSpPr>
          <a:xfrm rot="16200000">
            <a:off x="2201782" y="2308859"/>
            <a:ext cx="5486400" cy="3154680"/>
            <a:chOff x="2194560" y="2468880"/>
            <a:chExt cx="5486400" cy="3154680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xmlns="" id="{D3141E72-6E84-4A2B-919B-3E29B9BAB0D8}"/>
                </a:ext>
              </a:extLst>
            </p:cNvPr>
            <p:cNvSpPr/>
            <p:nvPr/>
          </p:nvSpPr>
          <p:spPr>
            <a:xfrm>
              <a:off x="4937760" y="2720339"/>
              <a:ext cx="2743200" cy="2743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xmlns="" id="{FC475B2D-251F-45F7-BFC4-5C21053F1FAF}"/>
                </a:ext>
              </a:extLst>
            </p:cNvPr>
            <p:cNvSpPr/>
            <p:nvPr/>
          </p:nvSpPr>
          <p:spPr>
            <a:xfrm>
              <a:off x="2194560" y="2720339"/>
              <a:ext cx="2743200" cy="2743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xmlns="" id="{82B8CE40-8516-4E5B-B4EE-69C0CC62868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937760" y="2468880"/>
              <a:ext cx="0" cy="3154680"/>
            </a:xfrm>
            <a:prstGeom prst="line">
              <a:avLst/>
            </a:prstGeom>
            <a:ln w="38100" cmpd="sng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xmlns="" id="{14DB5201-FAE3-43F8-AB43-6E592B58BB6F}"/>
                </a:ext>
              </a:extLst>
            </p:cNvPr>
            <p:cNvCxnSpPr>
              <a:cxnSpLocks/>
            </p:cNvCxnSpPr>
            <p:nvPr/>
          </p:nvCxnSpPr>
          <p:spPr>
            <a:xfrm>
              <a:off x="5829300" y="2571750"/>
              <a:ext cx="0" cy="29984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xmlns="" id="{7E3C5CA3-8B39-4BA2-B89F-98540A2D665C}"/>
                </a:ext>
              </a:extLst>
            </p:cNvPr>
            <p:cNvCxnSpPr>
              <a:cxnSpLocks/>
            </p:cNvCxnSpPr>
            <p:nvPr/>
          </p:nvCxnSpPr>
          <p:spPr>
            <a:xfrm>
              <a:off x="4023360" y="2559518"/>
              <a:ext cx="0" cy="301070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xmlns="" id="{77BEBB39-3494-4124-9BCE-6095865F60B0}"/>
              </a:ext>
            </a:extLst>
          </p:cNvPr>
          <p:cNvGrpSpPr/>
          <p:nvPr/>
        </p:nvGrpSpPr>
        <p:grpSpPr>
          <a:xfrm rot="16200000">
            <a:off x="5128260" y="2308859"/>
            <a:ext cx="5486400" cy="3154680"/>
            <a:chOff x="2194560" y="2468880"/>
            <a:chExt cx="5486400" cy="3154680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xmlns="" id="{938F15A8-03EC-4E43-B519-93D791259EBB}"/>
                </a:ext>
              </a:extLst>
            </p:cNvPr>
            <p:cNvSpPr/>
            <p:nvPr/>
          </p:nvSpPr>
          <p:spPr>
            <a:xfrm>
              <a:off x="4937760" y="2720339"/>
              <a:ext cx="2743200" cy="2743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xmlns="" id="{524155A2-5ECB-4D25-AD6F-D3FDCA9B5C06}"/>
                </a:ext>
              </a:extLst>
            </p:cNvPr>
            <p:cNvSpPr/>
            <p:nvPr/>
          </p:nvSpPr>
          <p:spPr>
            <a:xfrm>
              <a:off x="2194560" y="2720339"/>
              <a:ext cx="2743200" cy="2743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xmlns="" id="{3368E03E-57F8-4793-A8C1-BD0A5FD186B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937760" y="2468880"/>
              <a:ext cx="0" cy="3154680"/>
            </a:xfrm>
            <a:prstGeom prst="line">
              <a:avLst/>
            </a:prstGeom>
            <a:ln w="38100" cmpd="sng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xmlns="" id="{B5DF4A3E-2297-49C0-BBCD-3250371F8430}"/>
                </a:ext>
              </a:extLst>
            </p:cNvPr>
            <p:cNvCxnSpPr>
              <a:cxnSpLocks/>
            </p:cNvCxnSpPr>
            <p:nvPr/>
          </p:nvCxnSpPr>
          <p:spPr>
            <a:xfrm>
              <a:off x="5829300" y="2571750"/>
              <a:ext cx="0" cy="29984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xmlns="" id="{05A2AE1E-756B-4AE3-94C8-E0900A6B1F79}"/>
                </a:ext>
              </a:extLst>
            </p:cNvPr>
            <p:cNvCxnSpPr>
              <a:cxnSpLocks/>
            </p:cNvCxnSpPr>
            <p:nvPr/>
          </p:nvCxnSpPr>
          <p:spPr>
            <a:xfrm>
              <a:off x="4023360" y="2559518"/>
              <a:ext cx="0" cy="301070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xmlns="" id="{780D1CFF-5839-4DC8-8C16-6421FD840265}"/>
              </a:ext>
            </a:extLst>
          </p:cNvPr>
          <p:cNvGrpSpPr/>
          <p:nvPr/>
        </p:nvGrpSpPr>
        <p:grpSpPr>
          <a:xfrm rot="16200000">
            <a:off x="-708659" y="2308860"/>
            <a:ext cx="5486400" cy="3154680"/>
            <a:chOff x="2194560" y="2468880"/>
            <a:chExt cx="5486400" cy="3154680"/>
          </a:xfrm>
        </p:grpSpPr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xmlns="" id="{CE73029E-E42E-4A0D-A019-02AF569C4255}"/>
                </a:ext>
              </a:extLst>
            </p:cNvPr>
            <p:cNvSpPr/>
            <p:nvPr/>
          </p:nvSpPr>
          <p:spPr>
            <a:xfrm>
              <a:off x="4937760" y="2720339"/>
              <a:ext cx="2743200" cy="2743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xmlns="" id="{1A80F151-9714-49AC-864A-A3483EAA0E90}"/>
                </a:ext>
              </a:extLst>
            </p:cNvPr>
            <p:cNvSpPr/>
            <p:nvPr/>
          </p:nvSpPr>
          <p:spPr>
            <a:xfrm>
              <a:off x="2194560" y="2720339"/>
              <a:ext cx="2743200" cy="2743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xmlns="" id="{0B2FA74D-EAD9-4F4F-B2C6-0B3E2F75AA5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937760" y="2468880"/>
              <a:ext cx="0" cy="3154680"/>
            </a:xfrm>
            <a:prstGeom prst="line">
              <a:avLst/>
            </a:prstGeom>
            <a:ln w="38100" cmpd="sng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xmlns="" id="{9BE4DE0F-7F5F-4D5D-81F3-C3BB54488F16}"/>
                </a:ext>
              </a:extLst>
            </p:cNvPr>
            <p:cNvCxnSpPr>
              <a:cxnSpLocks/>
            </p:cNvCxnSpPr>
            <p:nvPr/>
          </p:nvCxnSpPr>
          <p:spPr>
            <a:xfrm>
              <a:off x="5829300" y="2571750"/>
              <a:ext cx="0" cy="29984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xmlns="" id="{E5D40A61-9126-4945-9178-DC76891C4A6F}"/>
                </a:ext>
              </a:extLst>
            </p:cNvPr>
            <p:cNvCxnSpPr>
              <a:cxnSpLocks/>
            </p:cNvCxnSpPr>
            <p:nvPr/>
          </p:nvCxnSpPr>
          <p:spPr>
            <a:xfrm>
              <a:off x="4023360" y="2559518"/>
              <a:ext cx="0" cy="301070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3F7FA64D-24B5-40DE-B4F7-4F76598787AF}"/>
              </a:ext>
            </a:extLst>
          </p:cNvPr>
          <p:cNvGrpSpPr/>
          <p:nvPr/>
        </p:nvGrpSpPr>
        <p:grpSpPr>
          <a:xfrm rot="16200000">
            <a:off x="950880" y="1248698"/>
            <a:ext cx="2197778" cy="2608982"/>
            <a:chOff x="4740233" y="2725018"/>
            <a:chExt cx="2197778" cy="2608982"/>
          </a:xfrm>
        </p:grpSpPr>
        <p:sp>
          <p:nvSpPr>
            <p:cNvPr id="59" name="Oval 58">
              <a:extLst>
                <a:ext uri="{FF2B5EF4-FFF2-40B4-BE49-F238E27FC236}">
                  <a16:creationId xmlns:a16="http://schemas.microsoft.com/office/drawing/2014/main" xmlns="" id="{A74EFA11-8823-43FF-8EED-26C76590FCE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009952" y="2725018"/>
              <a:ext cx="365760" cy="365760"/>
            </a:xfrm>
            <a:prstGeom prst="ellipse">
              <a:avLst/>
            </a:prstGeom>
            <a:gradFill flip="none" rotWithShape="1">
              <a:gsLst>
                <a:gs pos="50000">
                  <a:srgbClr val="FF0000"/>
                </a:gs>
                <a:gs pos="49000">
                  <a:schemeClr val="accent1">
                    <a:lumMod val="30000"/>
                    <a:lumOff val="70000"/>
                  </a:schemeClr>
                </a:gs>
              </a:gsLst>
              <a:lin ang="18900000" scaled="1"/>
              <a:tileRect/>
            </a:gradFill>
            <a:ln w="635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" wrap="non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</a:rPr>
                <a:t>s</a:t>
              </a:r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xmlns="" id="{ADD95C71-D006-4292-82D5-3FE7714712D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941176" y="4968240"/>
              <a:ext cx="365760" cy="365760"/>
            </a:xfrm>
            <a:prstGeom prst="ellipse">
              <a:avLst/>
            </a:prstGeom>
            <a:gradFill flip="none" rotWithShape="1">
              <a:gsLst>
                <a:gs pos="46000">
                  <a:srgbClr val="00CC00"/>
                </a:gs>
                <a:gs pos="49000">
                  <a:srgbClr val="00CC00"/>
                </a:gs>
                <a:gs pos="49000">
                  <a:schemeClr val="accent1">
                    <a:lumMod val="30000"/>
                    <a:lumOff val="70000"/>
                  </a:schemeClr>
                </a:gs>
              </a:gsLst>
              <a:lin ang="189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" wrap="non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</a:rPr>
                <a:t>op</a:t>
              </a:r>
            </a:p>
          </p:txBody>
        </p:sp>
        <p:sp>
          <p:nvSpPr>
            <p:cNvPr id="61" name="Oval 60">
              <a:extLst>
                <a:ext uri="{FF2B5EF4-FFF2-40B4-BE49-F238E27FC236}">
                  <a16:creationId xmlns:a16="http://schemas.microsoft.com/office/drawing/2014/main" xmlns="" id="{71BDBCF5-DCE8-4CE7-BC6D-4E0A3EA03B8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740233" y="3133254"/>
              <a:ext cx="365760" cy="365760"/>
            </a:xfrm>
            <a:prstGeom prst="ellipse">
              <a:avLst/>
            </a:prstGeom>
            <a:gradFill flip="none" rotWithShape="1">
              <a:gsLst>
                <a:gs pos="46000">
                  <a:srgbClr val="00CC00"/>
                </a:gs>
                <a:gs pos="49000">
                  <a:srgbClr val="00CC00"/>
                </a:gs>
                <a:gs pos="49000">
                  <a:schemeClr val="accent1">
                    <a:lumMod val="30000"/>
                    <a:lumOff val="7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" wrap="non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</a:rPr>
                <a:t>m</a:t>
              </a:r>
            </a:p>
          </p:txBody>
        </p:sp>
        <p:sp>
          <p:nvSpPr>
            <p:cNvPr id="62" name="Oval 61">
              <a:extLst>
                <a:ext uri="{FF2B5EF4-FFF2-40B4-BE49-F238E27FC236}">
                  <a16:creationId xmlns:a16="http://schemas.microsoft.com/office/drawing/2014/main" xmlns="" id="{3930A17B-30F9-410A-BA50-9525560EE5F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678370" y="2937589"/>
              <a:ext cx="365760" cy="365760"/>
            </a:xfrm>
            <a:prstGeom prst="ellipse">
              <a:avLst/>
            </a:prstGeom>
            <a:gradFill flip="none" rotWithShape="1">
              <a:gsLst>
                <a:gs pos="46000">
                  <a:srgbClr val="00CC00"/>
                </a:gs>
                <a:gs pos="49000">
                  <a:srgbClr val="00CC00"/>
                </a:gs>
                <a:gs pos="49000">
                  <a:schemeClr val="accent1">
                    <a:lumMod val="30000"/>
                    <a:lumOff val="7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" wrap="non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</a:rPr>
                <a:t>h</a:t>
              </a:r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xmlns="" id="{B7694B3B-A70A-45AE-8FAE-86F0794C63E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572250" y="4478836"/>
              <a:ext cx="365760" cy="365760"/>
            </a:xfrm>
            <a:prstGeom prst="ellipse">
              <a:avLst/>
            </a:prstGeom>
            <a:gradFill flip="none" rotWithShape="1">
              <a:gsLst>
                <a:gs pos="50000">
                  <a:srgbClr val="FF0000"/>
                </a:gs>
                <a:gs pos="49000">
                  <a:schemeClr val="accent1">
                    <a:lumMod val="30000"/>
                    <a:lumOff val="7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" wrap="non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</a:rPr>
                <a:t>h</a:t>
              </a:r>
            </a:p>
          </p:txBody>
        </p:sp>
        <p:sp>
          <p:nvSpPr>
            <p:cNvPr id="64" name="Oval 63">
              <a:extLst>
                <a:ext uri="{FF2B5EF4-FFF2-40B4-BE49-F238E27FC236}">
                  <a16:creationId xmlns:a16="http://schemas.microsoft.com/office/drawing/2014/main" xmlns="" id="{1AC7570A-E7D6-4DF0-9033-F0B2349EA38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572251" y="3489786"/>
              <a:ext cx="365760" cy="365760"/>
            </a:xfrm>
            <a:prstGeom prst="ellipse">
              <a:avLst/>
            </a:prstGeom>
            <a:gradFill flip="none" rotWithShape="1">
              <a:gsLst>
                <a:gs pos="50000">
                  <a:srgbClr val="FF0000"/>
                </a:gs>
                <a:gs pos="49000">
                  <a:schemeClr val="accent1">
                    <a:lumMod val="30000"/>
                    <a:lumOff val="7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" wrap="non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</a:rPr>
                <a:t>m</a:t>
              </a:r>
            </a:p>
          </p:txBody>
        </p:sp>
      </p:grpSp>
      <p:sp>
        <p:nvSpPr>
          <p:cNvPr id="66" name="Oval 65">
            <a:extLst>
              <a:ext uri="{FF2B5EF4-FFF2-40B4-BE49-F238E27FC236}">
                <a16:creationId xmlns:a16="http://schemas.microsoft.com/office/drawing/2014/main" xmlns="" id="{F10EA2E6-2689-4108-BC2D-413A00365601}"/>
              </a:ext>
            </a:extLst>
          </p:cNvPr>
          <p:cNvSpPr>
            <a:spLocks noChangeAspect="1"/>
          </p:cNvSpPr>
          <p:nvPr/>
        </p:nvSpPr>
        <p:spPr>
          <a:xfrm rot="16200000">
            <a:off x="7504375" y="1739740"/>
            <a:ext cx="365760" cy="365760"/>
          </a:xfrm>
          <a:prstGeom prst="ellipse">
            <a:avLst/>
          </a:prstGeom>
          <a:gradFill flip="none" rotWithShape="1">
            <a:gsLst>
              <a:gs pos="50000">
                <a:srgbClr val="FF0000"/>
              </a:gs>
              <a:gs pos="49000">
                <a:schemeClr val="accent1">
                  <a:lumMod val="30000"/>
                  <a:lumOff val="70000"/>
                </a:schemeClr>
              </a:gs>
            </a:gsLst>
            <a:lin ang="18900000" scaled="1"/>
            <a:tileRect/>
          </a:gradFill>
          <a:ln w="146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xmlns="" id="{C61F6266-FDAF-4390-803F-CF901487017B}"/>
              </a:ext>
            </a:extLst>
          </p:cNvPr>
          <p:cNvSpPr>
            <a:spLocks noChangeAspect="1"/>
          </p:cNvSpPr>
          <p:nvPr/>
        </p:nvSpPr>
        <p:spPr>
          <a:xfrm rot="16200000">
            <a:off x="8901006" y="3392302"/>
            <a:ext cx="365760" cy="365760"/>
          </a:xfrm>
          <a:prstGeom prst="ellipse">
            <a:avLst/>
          </a:prstGeom>
          <a:gradFill flip="none" rotWithShape="1">
            <a:gsLst>
              <a:gs pos="46000">
                <a:srgbClr val="00CC00"/>
              </a:gs>
              <a:gs pos="49000">
                <a:srgbClr val="00CC00"/>
              </a:gs>
              <a:gs pos="49000">
                <a:schemeClr val="accent1">
                  <a:lumMod val="30000"/>
                  <a:lumOff val="70000"/>
                </a:schemeClr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xmlns="" id="{3D5B28F3-7B24-4D5E-87BF-E5B300839F90}"/>
              </a:ext>
            </a:extLst>
          </p:cNvPr>
          <p:cNvSpPr>
            <a:spLocks noChangeAspect="1"/>
          </p:cNvSpPr>
          <p:nvPr/>
        </p:nvSpPr>
        <p:spPr>
          <a:xfrm rot="16200000">
            <a:off x="8378432" y="1843182"/>
            <a:ext cx="365760" cy="365760"/>
          </a:xfrm>
          <a:prstGeom prst="ellipse">
            <a:avLst/>
          </a:prstGeom>
          <a:gradFill flip="none" rotWithShape="1">
            <a:gsLst>
              <a:gs pos="46000">
                <a:srgbClr val="00CC00"/>
              </a:gs>
              <a:gs pos="49000">
                <a:srgbClr val="00CC00"/>
              </a:gs>
              <a:gs pos="49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xmlns="" id="{B7A1F1A1-10FD-459B-A395-5895468DB7D9}"/>
              </a:ext>
            </a:extLst>
          </p:cNvPr>
          <p:cNvSpPr>
            <a:spLocks noChangeAspect="1"/>
          </p:cNvSpPr>
          <p:nvPr/>
        </p:nvSpPr>
        <p:spPr>
          <a:xfrm rot="16200000">
            <a:off x="6716550" y="2000250"/>
            <a:ext cx="365760" cy="365760"/>
          </a:xfrm>
          <a:prstGeom prst="ellipse">
            <a:avLst/>
          </a:prstGeom>
          <a:gradFill flip="none" rotWithShape="1">
            <a:gsLst>
              <a:gs pos="46000">
                <a:srgbClr val="00CC00"/>
              </a:gs>
              <a:gs pos="49000">
                <a:srgbClr val="00CC00"/>
              </a:gs>
              <a:gs pos="49000">
                <a:schemeClr val="accent1">
                  <a:lumMod val="30000"/>
                  <a:lumOff val="7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op</a:t>
            </a: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xmlns="" id="{1DE5F3EB-5949-4EB0-A128-5587FBC78D3A}"/>
              </a:ext>
            </a:extLst>
          </p:cNvPr>
          <p:cNvSpPr>
            <a:spLocks noChangeAspect="1"/>
          </p:cNvSpPr>
          <p:nvPr/>
        </p:nvSpPr>
        <p:spPr>
          <a:xfrm rot="16200000">
            <a:off x="7871460" y="2991174"/>
            <a:ext cx="365760" cy="365760"/>
          </a:xfrm>
          <a:prstGeom prst="ellipse">
            <a:avLst/>
          </a:prstGeom>
          <a:gradFill flip="none" rotWithShape="1">
            <a:gsLst>
              <a:gs pos="50000">
                <a:srgbClr val="FF0000"/>
              </a:gs>
              <a:gs pos="49000">
                <a:schemeClr val="accent1">
                  <a:lumMod val="30000"/>
                  <a:lumOff val="70000"/>
                </a:schemeClr>
              </a:gs>
            </a:gsLst>
            <a:lin ang="2700000" scaled="1"/>
            <a:tileRect/>
          </a:gra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" wrap="non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xmlns="" id="{91924124-60CA-4E2A-949E-B98E9E0D5660}"/>
              </a:ext>
            </a:extLst>
          </p:cNvPr>
          <p:cNvSpPr>
            <a:spLocks noChangeAspect="1"/>
          </p:cNvSpPr>
          <p:nvPr/>
        </p:nvSpPr>
        <p:spPr>
          <a:xfrm rot="16200000">
            <a:off x="7707230" y="1119403"/>
            <a:ext cx="365760" cy="365760"/>
          </a:xfrm>
          <a:prstGeom prst="ellipse">
            <a:avLst/>
          </a:prstGeom>
          <a:gradFill flip="none" rotWithShape="1">
            <a:gsLst>
              <a:gs pos="50000">
                <a:srgbClr val="FF0000"/>
              </a:gs>
              <a:gs pos="49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" wrap="non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xmlns="" id="{DD0BDF24-5E0E-43E9-A757-BD496C71B57C}"/>
              </a:ext>
            </a:extLst>
          </p:cNvPr>
          <p:cNvSpPr>
            <a:spLocks noChangeAspect="1"/>
          </p:cNvSpPr>
          <p:nvPr/>
        </p:nvSpPr>
        <p:spPr>
          <a:xfrm rot="16200000">
            <a:off x="4088530" y="1703069"/>
            <a:ext cx="365760" cy="365760"/>
          </a:xfrm>
          <a:prstGeom prst="ellipse">
            <a:avLst/>
          </a:prstGeom>
          <a:gradFill flip="none" rotWithShape="1">
            <a:gsLst>
              <a:gs pos="50000">
                <a:srgbClr val="FF0000"/>
              </a:gs>
              <a:gs pos="49000">
                <a:schemeClr val="accent1">
                  <a:lumMod val="30000"/>
                  <a:lumOff val="70000"/>
                </a:schemeClr>
              </a:gs>
            </a:gsLst>
            <a:lin ang="18900000" scaled="1"/>
            <a:tileRect/>
          </a:gradFill>
          <a:ln w="146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xmlns="" id="{2DBB630E-81E8-4929-BEAA-6A009062B971}"/>
              </a:ext>
            </a:extLst>
          </p:cNvPr>
          <p:cNvSpPr>
            <a:spLocks noChangeAspect="1"/>
          </p:cNvSpPr>
          <p:nvPr/>
        </p:nvSpPr>
        <p:spPr>
          <a:xfrm rot="16200000">
            <a:off x="5923600" y="2208942"/>
            <a:ext cx="365760" cy="365760"/>
          </a:xfrm>
          <a:prstGeom prst="ellipse">
            <a:avLst/>
          </a:prstGeom>
          <a:gradFill flip="none" rotWithShape="1">
            <a:gsLst>
              <a:gs pos="46000">
                <a:srgbClr val="00CC00"/>
              </a:gs>
              <a:gs pos="49000">
                <a:srgbClr val="00CC00"/>
              </a:gs>
              <a:gs pos="49000">
                <a:schemeClr val="accent1">
                  <a:lumMod val="30000"/>
                  <a:lumOff val="70000"/>
                </a:schemeClr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xmlns="" id="{54C45152-2649-4F48-930E-BD2C5445C822}"/>
              </a:ext>
            </a:extLst>
          </p:cNvPr>
          <p:cNvSpPr>
            <a:spLocks noChangeAspect="1"/>
          </p:cNvSpPr>
          <p:nvPr/>
        </p:nvSpPr>
        <p:spPr>
          <a:xfrm rot="16200000">
            <a:off x="4145473" y="3328179"/>
            <a:ext cx="365760" cy="365760"/>
          </a:xfrm>
          <a:prstGeom prst="ellipse">
            <a:avLst/>
          </a:prstGeom>
          <a:gradFill flip="none" rotWithShape="1">
            <a:gsLst>
              <a:gs pos="46000">
                <a:srgbClr val="00CC00"/>
              </a:gs>
              <a:gs pos="49000">
                <a:srgbClr val="00CC00"/>
              </a:gs>
              <a:gs pos="49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op</a:t>
            </a:r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xmlns="" id="{84DF8734-2A1E-4093-9F1A-71AE379A948A}"/>
              </a:ext>
            </a:extLst>
          </p:cNvPr>
          <p:cNvSpPr>
            <a:spLocks noChangeAspect="1"/>
          </p:cNvSpPr>
          <p:nvPr/>
        </p:nvSpPr>
        <p:spPr>
          <a:xfrm rot="16200000">
            <a:off x="3648775" y="2725340"/>
            <a:ext cx="365760" cy="365760"/>
          </a:xfrm>
          <a:prstGeom prst="ellipse">
            <a:avLst/>
          </a:prstGeom>
          <a:gradFill flip="none" rotWithShape="1">
            <a:gsLst>
              <a:gs pos="46000">
                <a:srgbClr val="00CC00"/>
              </a:gs>
              <a:gs pos="49000">
                <a:srgbClr val="00CC00"/>
              </a:gs>
              <a:gs pos="49000">
                <a:schemeClr val="accent1">
                  <a:lumMod val="30000"/>
                  <a:lumOff val="7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xmlns="" id="{779DDEA1-7C5A-4CC9-98EE-6087CA4CB1A1}"/>
              </a:ext>
            </a:extLst>
          </p:cNvPr>
          <p:cNvSpPr>
            <a:spLocks noChangeAspect="1"/>
          </p:cNvSpPr>
          <p:nvPr/>
        </p:nvSpPr>
        <p:spPr>
          <a:xfrm rot="16200000">
            <a:off x="5306900" y="1672734"/>
            <a:ext cx="365760" cy="365760"/>
          </a:xfrm>
          <a:prstGeom prst="ellipse">
            <a:avLst/>
          </a:prstGeom>
          <a:gradFill flip="none" rotWithShape="1">
            <a:gsLst>
              <a:gs pos="50000">
                <a:srgbClr val="FF0000"/>
              </a:gs>
              <a:gs pos="49000">
                <a:schemeClr val="accent1">
                  <a:lumMod val="30000"/>
                  <a:lumOff val="7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xmlns="" id="{06895F35-5970-4F0B-AD3B-F51D2AC2F3EA}"/>
              </a:ext>
            </a:extLst>
          </p:cNvPr>
          <p:cNvSpPr>
            <a:spLocks noChangeAspect="1"/>
          </p:cNvSpPr>
          <p:nvPr/>
        </p:nvSpPr>
        <p:spPr>
          <a:xfrm rot="16200000">
            <a:off x="4815695" y="2880359"/>
            <a:ext cx="365760" cy="365760"/>
          </a:xfrm>
          <a:prstGeom prst="ellipse">
            <a:avLst/>
          </a:prstGeom>
          <a:gradFill flip="none" rotWithShape="1">
            <a:gsLst>
              <a:gs pos="50000">
                <a:srgbClr val="FF0000"/>
              </a:gs>
              <a:gs pos="49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xmlns="" id="{BB0E9879-5C91-4482-B121-4EB4D889D15E}"/>
              </a:ext>
            </a:extLst>
          </p:cNvPr>
          <p:cNvSpPr>
            <a:spLocks noChangeAspect="1"/>
          </p:cNvSpPr>
          <p:nvPr/>
        </p:nvSpPr>
        <p:spPr>
          <a:xfrm rot="5400000">
            <a:off x="2494973" y="6683779"/>
            <a:ext cx="365760" cy="365760"/>
          </a:xfrm>
          <a:prstGeom prst="ellipse">
            <a:avLst/>
          </a:prstGeom>
          <a:gradFill flip="none" rotWithShape="1">
            <a:gsLst>
              <a:gs pos="50000">
                <a:srgbClr val="FF0000"/>
              </a:gs>
              <a:gs pos="49000">
                <a:schemeClr val="accent1">
                  <a:lumMod val="30000"/>
                  <a:lumOff val="70000"/>
                </a:schemeClr>
              </a:gs>
            </a:gsLst>
            <a:lin ang="18900000" scaled="1"/>
            <a:tileRect/>
          </a:gradFill>
          <a:ln w="146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xmlns="" id="{75F72456-C77E-4308-9193-8807F1697B42}"/>
              </a:ext>
            </a:extLst>
          </p:cNvPr>
          <p:cNvSpPr>
            <a:spLocks noChangeAspect="1"/>
          </p:cNvSpPr>
          <p:nvPr/>
        </p:nvSpPr>
        <p:spPr>
          <a:xfrm rot="5400000">
            <a:off x="1770518" y="4445547"/>
            <a:ext cx="365760" cy="365760"/>
          </a:xfrm>
          <a:prstGeom prst="ellipse">
            <a:avLst/>
          </a:prstGeom>
          <a:gradFill flip="none" rotWithShape="1">
            <a:gsLst>
              <a:gs pos="46000">
                <a:srgbClr val="00CC00"/>
              </a:gs>
              <a:gs pos="49000">
                <a:srgbClr val="00CC00"/>
              </a:gs>
              <a:gs pos="49000">
                <a:schemeClr val="accent1">
                  <a:lumMod val="30000"/>
                  <a:lumOff val="70000"/>
                </a:schemeClr>
              </a:gs>
            </a:gsLst>
            <a:lin ang="18900000" scaled="1"/>
            <a:tileRect/>
          </a:gra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op</a:t>
            </a:r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xmlns="" id="{474C2C3A-6114-4FB1-B22C-39392321B7BD}"/>
              </a:ext>
            </a:extLst>
          </p:cNvPr>
          <p:cNvSpPr>
            <a:spLocks noChangeAspect="1"/>
          </p:cNvSpPr>
          <p:nvPr/>
        </p:nvSpPr>
        <p:spPr>
          <a:xfrm rot="5400000">
            <a:off x="1870311" y="3937977"/>
            <a:ext cx="365760" cy="365760"/>
          </a:xfrm>
          <a:prstGeom prst="ellipse">
            <a:avLst/>
          </a:prstGeom>
          <a:gradFill flip="none" rotWithShape="1">
            <a:gsLst>
              <a:gs pos="46000">
                <a:srgbClr val="00CC00"/>
              </a:gs>
              <a:gs pos="49000">
                <a:srgbClr val="00CC00"/>
              </a:gs>
              <a:gs pos="49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82" name="Oval 81">
            <a:extLst>
              <a:ext uri="{FF2B5EF4-FFF2-40B4-BE49-F238E27FC236}">
                <a16:creationId xmlns:a16="http://schemas.microsoft.com/office/drawing/2014/main" xmlns="" id="{276A4E02-14F9-4008-B87C-E6B1D5DB527A}"/>
              </a:ext>
            </a:extLst>
          </p:cNvPr>
          <p:cNvSpPr>
            <a:spLocks noChangeAspect="1"/>
          </p:cNvSpPr>
          <p:nvPr/>
        </p:nvSpPr>
        <p:spPr>
          <a:xfrm rot="5400000">
            <a:off x="2243290" y="4074434"/>
            <a:ext cx="365760" cy="365760"/>
          </a:xfrm>
          <a:prstGeom prst="ellipse">
            <a:avLst/>
          </a:prstGeom>
          <a:gradFill flip="none" rotWithShape="1">
            <a:gsLst>
              <a:gs pos="46000">
                <a:srgbClr val="00CC00"/>
              </a:gs>
              <a:gs pos="49000">
                <a:srgbClr val="00CC00"/>
              </a:gs>
              <a:gs pos="49000">
                <a:schemeClr val="accent1">
                  <a:lumMod val="30000"/>
                  <a:lumOff val="7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xmlns="" id="{802293B1-86A9-49EB-8190-4AC6D9BC2054}"/>
              </a:ext>
            </a:extLst>
          </p:cNvPr>
          <p:cNvSpPr>
            <a:spLocks noChangeAspect="1"/>
          </p:cNvSpPr>
          <p:nvPr/>
        </p:nvSpPr>
        <p:spPr>
          <a:xfrm rot="5400000">
            <a:off x="824841" y="5238578"/>
            <a:ext cx="365760" cy="365760"/>
          </a:xfrm>
          <a:prstGeom prst="ellipse">
            <a:avLst/>
          </a:prstGeom>
          <a:gradFill flip="none" rotWithShape="1">
            <a:gsLst>
              <a:gs pos="50000">
                <a:srgbClr val="FF0000"/>
              </a:gs>
              <a:gs pos="49000">
                <a:schemeClr val="accent1">
                  <a:lumMod val="30000"/>
                  <a:lumOff val="70000"/>
                </a:schemeClr>
              </a:gs>
            </a:gsLst>
            <a:lin ang="2700000" scaled="1"/>
            <a:tileRect/>
          </a:gra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84" name="Oval 83">
            <a:extLst>
              <a:ext uri="{FF2B5EF4-FFF2-40B4-BE49-F238E27FC236}">
                <a16:creationId xmlns:a16="http://schemas.microsoft.com/office/drawing/2014/main" xmlns="" id="{F11F95C1-CB63-47E4-9B57-1C6CEA78BEA0}"/>
              </a:ext>
            </a:extLst>
          </p:cNvPr>
          <p:cNvSpPr>
            <a:spLocks noChangeAspect="1"/>
          </p:cNvSpPr>
          <p:nvPr/>
        </p:nvSpPr>
        <p:spPr>
          <a:xfrm rot="5400000">
            <a:off x="1897379" y="6115435"/>
            <a:ext cx="365760" cy="365760"/>
          </a:xfrm>
          <a:prstGeom prst="ellipse">
            <a:avLst/>
          </a:prstGeom>
          <a:gradFill flip="none" rotWithShape="1">
            <a:gsLst>
              <a:gs pos="50000">
                <a:srgbClr val="FF0000"/>
              </a:gs>
              <a:gs pos="49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85" name="Oval 84">
            <a:extLst>
              <a:ext uri="{FF2B5EF4-FFF2-40B4-BE49-F238E27FC236}">
                <a16:creationId xmlns:a16="http://schemas.microsoft.com/office/drawing/2014/main" xmlns="" id="{0C4EF254-8EAB-4E63-B8D7-2C9713B90FE5}"/>
              </a:ext>
            </a:extLst>
          </p:cNvPr>
          <p:cNvSpPr>
            <a:spLocks noChangeAspect="1"/>
          </p:cNvSpPr>
          <p:nvPr/>
        </p:nvSpPr>
        <p:spPr>
          <a:xfrm rot="5400000">
            <a:off x="4668912" y="6704438"/>
            <a:ext cx="365760" cy="365760"/>
          </a:xfrm>
          <a:prstGeom prst="ellipse">
            <a:avLst/>
          </a:prstGeom>
          <a:gradFill flip="none" rotWithShape="1">
            <a:gsLst>
              <a:gs pos="50000">
                <a:srgbClr val="FF0000"/>
              </a:gs>
              <a:gs pos="49000">
                <a:schemeClr val="accent1">
                  <a:lumMod val="30000"/>
                  <a:lumOff val="70000"/>
                </a:schemeClr>
              </a:gs>
            </a:gsLst>
            <a:lin ang="18900000" scaled="1"/>
            <a:tileRect/>
          </a:gradFill>
          <a:ln w="146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xmlns="" id="{04CD69BA-23A5-4234-8F99-DB03BCE37622}"/>
              </a:ext>
            </a:extLst>
          </p:cNvPr>
          <p:cNvSpPr>
            <a:spLocks noChangeAspect="1"/>
          </p:cNvSpPr>
          <p:nvPr/>
        </p:nvSpPr>
        <p:spPr>
          <a:xfrm rot="5400000">
            <a:off x="4260673" y="3988348"/>
            <a:ext cx="365760" cy="365760"/>
          </a:xfrm>
          <a:prstGeom prst="ellipse">
            <a:avLst/>
          </a:prstGeom>
          <a:gradFill flip="none" rotWithShape="1">
            <a:gsLst>
              <a:gs pos="46000">
                <a:srgbClr val="00CC00"/>
              </a:gs>
              <a:gs pos="49000">
                <a:srgbClr val="00CC00"/>
              </a:gs>
              <a:gs pos="49000">
                <a:schemeClr val="accent1">
                  <a:lumMod val="30000"/>
                  <a:lumOff val="70000"/>
                </a:schemeClr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xmlns="" id="{C9659227-B448-4697-9937-76A79D97C000}"/>
              </a:ext>
            </a:extLst>
          </p:cNvPr>
          <p:cNvSpPr>
            <a:spLocks noChangeAspect="1"/>
          </p:cNvSpPr>
          <p:nvPr/>
        </p:nvSpPr>
        <p:spPr>
          <a:xfrm rot="5400000">
            <a:off x="4788578" y="4411977"/>
            <a:ext cx="365760" cy="365760"/>
          </a:xfrm>
          <a:prstGeom prst="ellipse">
            <a:avLst/>
          </a:prstGeom>
          <a:gradFill flip="none" rotWithShape="1">
            <a:gsLst>
              <a:gs pos="46000">
                <a:srgbClr val="00CC00"/>
              </a:gs>
              <a:gs pos="49000">
                <a:srgbClr val="00CC00"/>
              </a:gs>
              <a:gs pos="49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op</a:t>
            </a:r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xmlns="" id="{6D0951FA-27E1-4C1E-ADB7-8F73957763FC}"/>
              </a:ext>
            </a:extLst>
          </p:cNvPr>
          <p:cNvSpPr>
            <a:spLocks noChangeAspect="1"/>
          </p:cNvSpPr>
          <p:nvPr/>
        </p:nvSpPr>
        <p:spPr>
          <a:xfrm rot="5400000">
            <a:off x="5047520" y="3963857"/>
            <a:ext cx="365760" cy="365760"/>
          </a:xfrm>
          <a:prstGeom prst="ellipse">
            <a:avLst/>
          </a:prstGeom>
          <a:gradFill flip="none" rotWithShape="1">
            <a:gsLst>
              <a:gs pos="46000">
                <a:srgbClr val="00CC00"/>
              </a:gs>
              <a:gs pos="49000">
                <a:srgbClr val="00CC00"/>
              </a:gs>
              <a:gs pos="49000">
                <a:schemeClr val="accent1">
                  <a:lumMod val="30000"/>
                  <a:lumOff val="7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89" name="Oval 88">
            <a:extLst>
              <a:ext uri="{FF2B5EF4-FFF2-40B4-BE49-F238E27FC236}">
                <a16:creationId xmlns:a16="http://schemas.microsoft.com/office/drawing/2014/main" xmlns="" id="{47189F4F-2040-404B-886E-B02362BAD404}"/>
              </a:ext>
            </a:extLst>
          </p:cNvPr>
          <p:cNvSpPr>
            <a:spLocks noChangeAspect="1"/>
          </p:cNvSpPr>
          <p:nvPr/>
        </p:nvSpPr>
        <p:spPr>
          <a:xfrm rot="5400000">
            <a:off x="3748762" y="5281292"/>
            <a:ext cx="365760" cy="365760"/>
          </a:xfrm>
          <a:prstGeom prst="ellipse">
            <a:avLst/>
          </a:prstGeom>
          <a:gradFill flip="none" rotWithShape="1">
            <a:gsLst>
              <a:gs pos="50000">
                <a:srgbClr val="FF0000"/>
              </a:gs>
              <a:gs pos="49000">
                <a:schemeClr val="accent1">
                  <a:lumMod val="30000"/>
                  <a:lumOff val="70000"/>
                </a:schemeClr>
              </a:gs>
            </a:gsLst>
            <a:lin ang="2700000" scaled="1"/>
            <a:tileRect/>
          </a:gra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90" name="Oval 89">
            <a:extLst>
              <a:ext uri="{FF2B5EF4-FFF2-40B4-BE49-F238E27FC236}">
                <a16:creationId xmlns:a16="http://schemas.microsoft.com/office/drawing/2014/main" xmlns="" id="{EE246C20-B73E-4B08-ACFD-4B5E971B4727}"/>
              </a:ext>
            </a:extLst>
          </p:cNvPr>
          <p:cNvSpPr>
            <a:spLocks noChangeAspect="1"/>
          </p:cNvSpPr>
          <p:nvPr/>
        </p:nvSpPr>
        <p:spPr>
          <a:xfrm rot="5400000">
            <a:off x="5923600" y="5255447"/>
            <a:ext cx="365760" cy="365760"/>
          </a:xfrm>
          <a:prstGeom prst="ellipse">
            <a:avLst/>
          </a:prstGeom>
          <a:gradFill flip="none" rotWithShape="1">
            <a:gsLst>
              <a:gs pos="50000">
                <a:srgbClr val="FF0000"/>
              </a:gs>
              <a:gs pos="49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91" name="Oval 90">
            <a:extLst>
              <a:ext uri="{FF2B5EF4-FFF2-40B4-BE49-F238E27FC236}">
                <a16:creationId xmlns:a16="http://schemas.microsoft.com/office/drawing/2014/main" xmlns="" id="{289C3AEB-0879-4AB1-B074-6F057EE3617C}"/>
              </a:ext>
            </a:extLst>
          </p:cNvPr>
          <p:cNvSpPr>
            <a:spLocks noChangeAspect="1"/>
          </p:cNvSpPr>
          <p:nvPr/>
        </p:nvSpPr>
        <p:spPr>
          <a:xfrm rot="5400000">
            <a:off x="6679600" y="6673900"/>
            <a:ext cx="365760" cy="365760"/>
          </a:xfrm>
          <a:prstGeom prst="ellipse">
            <a:avLst/>
          </a:prstGeom>
          <a:gradFill flip="none" rotWithShape="1">
            <a:gsLst>
              <a:gs pos="50000">
                <a:srgbClr val="FF0000"/>
              </a:gs>
              <a:gs pos="49000">
                <a:schemeClr val="accent1">
                  <a:lumMod val="30000"/>
                  <a:lumOff val="70000"/>
                </a:schemeClr>
              </a:gs>
            </a:gsLst>
            <a:lin ang="18900000" scaled="1"/>
            <a:tileRect/>
          </a:gradFill>
          <a:ln w="146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92" name="Oval 91">
            <a:extLst>
              <a:ext uri="{FF2B5EF4-FFF2-40B4-BE49-F238E27FC236}">
                <a16:creationId xmlns:a16="http://schemas.microsoft.com/office/drawing/2014/main" xmlns="" id="{75537B36-5554-4DFD-A839-8C68DA20A3D1}"/>
              </a:ext>
            </a:extLst>
          </p:cNvPr>
          <p:cNvSpPr>
            <a:spLocks noChangeAspect="1"/>
          </p:cNvSpPr>
          <p:nvPr/>
        </p:nvSpPr>
        <p:spPr>
          <a:xfrm rot="5400000">
            <a:off x="6846660" y="4019343"/>
            <a:ext cx="365760" cy="365760"/>
          </a:xfrm>
          <a:prstGeom prst="ellipse">
            <a:avLst/>
          </a:prstGeom>
          <a:gradFill flip="none" rotWithShape="1">
            <a:gsLst>
              <a:gs pos="46000">
                <a:srgbClr val="00CC00"/>
              </a:gs>
              <a:gs pos="49000">
                <a:srgbClr val="00CC00"/>
              </a:gs>
              <a:gs pos="49000">
                <a:schemeClr val="accent1">
                  <a:lumMod val="30000"/>
                  <a:lumOff val="70000"/>
                </a:schemeClr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93" name="Oval 92">
            <a:extLst>
              <a:ext uri="{FF2B5EF4-FFF2-40B4-BE49-F238E27FC236}">
                <a16:creationId xmlns:a16="http://schemas.microsoft.com/office/drawing/2014/main" xmlns="" id="{7725466E-167D-406F-8554-6929B16AB97F}"/>
              </a:ext>
            </a:extLst>
          </p:cNvPr>
          <p:cNvSpPr>
            <a:spLocks noChangeAspect="1"/>
          </p:cNvSpPr>
          <p:nvPr/>
        </p:nvSpPr>
        <p:spPr>
          <a:xfrm rot="5400000">
            <a:off x="7688580" y="4029323"/>
            <a:ext cx="365760" cy="365760"/>
          </a:xfrm>
          <a:prstGeom prst="ellipse">
            <a:avLst/>
          </a:prstGeom>
          <a:gradFill flip="none" rotWithShape="1">
            <a:gsLst>
              <a:gs pos="46000">
                <a:srgbClr val="00CC00"/>
              </a:gs>
              <a:gs pos="49000">
                <a:srgbClr val="00CC00"/>
              </a:gs>
              <a:gs pos="49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94" name="Oval 93">
            <a:extLst>
              <a:ext uri="{FF2B5EF4-FFF2-40B4-BE49-F238E27FC236}">
                <a16:creationId xmlns:a16="http://schemas.microsoft.com/office/drawing/2014/main" xmlns="" id="{6E571379-A1DE-4FE9-9DDC-7C74DA9325E9}"/>
              </a:ext>
            </a:extLst>
          </p:cNvPr>
          <p:cNvSpPr>
            <a:spLocks noChangeAspect="1"/>
          </p:cNvSpPr>
          <p:nvPr/>
        </p:nvSpPr>
        <p:spPr>
          <a:xfrm rot="5400000">
            <a:off x="8497879" y="3969606"/>
            <a:ext cx="365760" cy="365760"/>
          </a:xfrm>
          <a:prstGeom prst="ellipse">
            <a:avLst/>
          </a:prstGeom>
          <a:gradFill flip="none" rotWithShape="1">
            <a:gsLst>
              <a:gs pos="46000">
                <a:srgbClr val="00CC00"/>
              </a:gs>
              <a:gs pos="49000">
                <a:srgbClr val="00CC00"/>
              </a:gs>
              <a:gs pos="49000">
                <a:schemeClr val="accent1">
                  <a:lumMod val="30000"/>
                  <a:lumOff val="70000"/>
                </a:schemeClr>
              </a:gs>
            </a:gsLst>
            <a:lin ang="2700000" scaled="1"/>
            <a:tileRect/>
          </a:gra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op</a:t>
            </a:r>
          </a:p>
        </p:txBody>
      </p:sp>
      <p:sp>
        <p:nvSpPr>
          <p:cNvPr id="95" name="Oval 94">
            <a:extLst>
              <a:ext uri="{FF2B5EF4-FFF2-40B4-BE49-F238E27FC236}">
                <a16:creationId xmlns:a16="http://schemas.microsoft.com/office/drawing/2014/main" xmlns="" id="{7BEFF434-5764-433F-AE6A-B823709AAD7D}"/>
              </a:ext>
            </a:extLst>
          </p:cNvPr>
          <p:cNvSpPr>
            <a:spLocks noChangeAspect="1"/>
          </p:cNvSpPr>
          <p:nvPr/>
        </p:nvSpPr>
        <p:spPr>
          <a:xfrm rot="5400000">
            <a:off x="7496064" y="5281292"/>
            <a:ext cx="365760" cy="365760"/>
          </a:xfrm>
          <a:prstGeom prst="ellipse">
            <a:avLst/>
          </a:prstGeom>
          <a:gradFill flip="none" rotWithShape="1">
            <a:gsLst>
              <a:gs pos="50000">
                <a:srgbClr val="FF0000"/>
              </a:gs>
              <a:gs pos="49000">
                <a:schemeClr val="accent1">
                  <a:lumMod val="30000"/>
                  <a:lumOff val="70000"/>
                </a:schemeClr>
              </a:gs>
            </a:gsLst>
            <a:lin ang="2700000" scaled="1"/>
            <a:tileRect/>
          </a:gra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xmlns="" id="{79705833-362F-47EA-BDA5-7D566081DEF0}"/>
              </a:ext>
            </a:extLst>
          </p:cNvPr>
          <p:cNvSpPr>
            <a:spLocks noChangeAspect="1"/>
          </p:cNvSpPr>
          <p:nvPr/>
        </p:nvSpPr>
        <p:spPr>
          <a:xfrm rot="5400000">
            <a:off x="7678944" y="6234852"/>
            <a:ext cx="365760" cy="365760"/>
          </a:xfrm>
          <a:prstGeom prst="ellipse">
            <a:avLst/>
          </a:prstGeom>
          <a:gradFill flip="none" rotWithShape="1">
            <a:gsLst>
              <a:gs pos="50000">
                <a:srgbClr val="FF0000"/>
              </a:gs>
              <a:gs pos="49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xmlns="" id="{6FF4E02E-EF11-4465-9BF8-0BF54D308B01}"/>
              </a:ext>
            </a:extLst>
          </p:cNvPr>
          <p:cNvSpPr txBox="1"/>
          <p:nvPr/>
        </p:nvSpPr>
        <p:spPr>
          <a:xfrm rot="16200000">
            <a:off x="1599717" y="3116878"/>
            <a:ext cx="961085" cy="709681"/>
          </a:xfrm>
          <a:prstGeom prst="rect">
            <a:avLst/>
          </a:prstGeom>
          <a:noFill/>
          <a:ln w="7620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Stack right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xmlns="" id="{429CB54E-9730-43ED-930C-324C48ECF9F4}"/>
              </a:ext>
            </a:extLst>
          </p:cNvPr>
          <p:cNvSpPr txBox="1"/>
          <p:nvPr/>
        </p:nvSpPr>
        <p:spPr>
          <a:xfrm rot="16200000">
            <a:off x="5169870" y="3033923"/>
            <a:ext cx="961085" cy="709681"/>
          </a:xfrm>
          <a:prstGeom prst="rect">
            <a:avLst/>
          </a:prstGeom>
          <a:noFill/>
          <a:ln w="7620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Stack middle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xmlns="" id="{5D521A43-E1FC-4213-9835-EB14B33EB82B}"/>
              </a:ext>
            </a:extLst>
          </p:cNvPr>
          <p:cNvSpPr txBox="1"/>
          <p:nvPr/>
        </p:nvSpPr>
        <p:spPr>
          <a:xfrm rot="16200000">
            <a:off x="7552944" y="3055910"/>
            <a:ext cx="961085" cy="709681"/>
          </a:xfrm>
          <a:prstGeom prst="rect">
            <a:avLst/>
          </a:prstGeom>
          <a:noFill/>
          <a:ln w="7620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Stack left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B06C3EC9-FB51-40C3-9674-78AF8AEA02A9}"/>
              </a:ext>
            </a:extLst>
          </p:cNvPr>
          <p:cNvSpPr txBox="1"/>
          <p:nvPr/>
        </p:nvSpPr>
        <p:spPr>
          <a:xfrm>
            <a:off x="2918531" y="6333322"/>
            <a:ext cx="580159" cy="30867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Serve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xmlns="" id="{0C21710D-80AC-43DC-B3D5-3F145194D02E}"/>
              </a:ext>
            </a:extLst>
          </p:cNvPr>
          <p:cNvSpPr txBox="1"/>
          <p:nvPr/>
        </p:nvSpPr>
        <p:spPr>
          <a:xfrm>
            <a:off x="5801849" y="6328447"/>
            <a:ext cx="580159" cy="30867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Serve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xmlns="" id="{43A498BE-D40E-47B4-BE4B-FA17596A29F0}"/>
              </a:ext>
            </a:extLst>
          </p:cNvPr>
          <p:cNvSpPr txBox="1"/>
          <p:nvPr/>
        </p:nvSpPr>
        <p:spPr>
          <a:xfrm>
            <a:off x="8680760" y="6336952"/>
            <a:ext cx="580159" cy="30867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Serve</a:t>
            </a:r>
          </a:p>
        </p:txBody>
      </p: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xmlns="" id="{E88135AA-C220-44B2-BC03-396B9F6A73D4}"/>
              </a:ext>
            </a:extLst>
          </p:cNvPr>
          <p:cNvCxnSpPr>
            <a:cxnSpLocks/>
            <a:stCxn id="87" idx="0"/>
          </p:cNvCxnSpPr>
          <p:nvPr/>
        </p:nvCxnSpPr>
        <p:spPr>
          <a:xfrm flipV="1">
            <a:off x="5154338" y="4120857"/>
            <a:ext cx="907934" cy="474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>
            <a:extLst>
              <a:ext uri="{FF2B5EF4-FFF2-40B4-BE49-F238E27FC236}">
                <a16:creationId xmlns:a16="http://schemas.microsoft.com/office/drawing/2014/main" xmlns="" id="{0DAD3FC4-2A96-4888-B4CB-0079C4B12FF8}"/>
              </a:ext>
            </a:extLst>
          </p:cNvPr>
          <p:cNvCxnSpPr>
            <a:cxnSpLocks/>
            <a:stCxn id="80" idx="0"/>
          </p:cNvCxnSpPr>
          <p:nvPr/>
        </p:nvCxnSpPr>
        <p:spPr>
          <a:xfrm flipV="1">
            <a:off x="2136278" y="4241255"/>
            <a:ext cx="865598" cy="3871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>
            <a:extLst>
              <a:ext uri="{FF2B5EF4-FFF2-40B4-BE49-F238E27FC236}">
                <a16:creationId xmlns:a16="http://schemas.microsoft.com/office/drawing/2014/main" xmlns="" id="{84DADC71-0BCE-49E8-AA0D-8E4287AAA065}"/>
              </a:ext>
            </a:extLst>
          </p:cNvPr>
          <p:cNvCxnSpPr>
            <a:cxnSpLocks/>
          </p:cNvCxnSpPr>
          <p:nvPr/>
        </p:nvCxnSpPr>
        <p:spPr>
          <a:xfrm flipV="1">
            <a:off x="2615979" y="5604339"/>
            <a:ext cx="372520" cy="12057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>
            <a:extLst>
              <a:ext uri="{FF2B5EF4-FFF2-40B4-BE49-F238E27FC236}">
                <a16:creationId xmlns:a16="http://schemas.microsoft.com/office/drawing/2014/main" xmlns="" id="{7FE8B18E-8B65-4E82-B17C-3EEBCE4B7EA2}"/>
              </a:ext>
            </a:extLst>
          </p:cNvPr>
          <p:cNvCxnSpPr>
            <a:cxnSpLocks/>
            <a:stCxn id="85" idx="2"/>
          </p:cNvCxnSpPr>
          <p:nvPr/>
        </p:nvCxnSpPr>
        <p:spPr>
          <a:xfrm flipV="1">
            <a:off x="4851792" y="6417638"/>
            <a:ext cx="12848" cy="286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>
            <a:extLst>
              <a:ext uri="{FF2B5EF4-FFF2-40B4-BE49-F238E27FC236}">
                <a16:creationId xmlns:a16="http://schemas.microsoft.com/office/drawing/2014/main" xmlns="" id="{DAE2AB96-DC10-4D90-BED4-A8E7E9675927}"/>
              </a:ext>
            </a:extLst>
          </p:cNvPr>
          <p:cNvCxnSpPr>
            <a:cxnSpLocks/>
            <a:stCxn id="95" idx="0"/>
          </p:cNvCxnSpPr>
          <p:nvPr/>
        </p:nvCxnSpPr>
        <p:spPr>
          <a:xfrm flipV="1">
            <a:off x="7861825" y="5382966"/>
            <a:ext cx="1126727" cy="812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Oval 108">
            <a:extLst>
              <a:ext uri="{FF2B5EF4-FFF2-40B4-BE49-F238E27FC236}">
                <a16:creationId xmlns:a16="http://schemas.microsoft.com/office/drawing/2014/main" xmlns="" id="{301AC6D7-D2AB-4BF7-8001-94134C37FF26}"/>
              </a:ext>
            </a:extLst>
          </p:cNvPr>
          <p:cNvSpPr>
            <a:spLocks noChangeAspect="1"/>
          </p:cNvSpPr>
          <p:nvPr/>
        </p:nvSpPr>
        <p:spPr>
          <a:xfrm rot="5400000">
            <a:off x="2864855" y="5211389"/>
            <a:ext cx="365760" cy="365760"/>
          </a:xfrm>
          <a:prstGeom prst="ellipse">
            <a:avLst/>
          </a:prstGeom>
          <a:noFill/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10" name="Oval 109">
            <a:extLst>
              <a:ext uri="{FF2B5EF4-FFF2-40B4-BE49-F238E27FC236}">
                <a16:creationId xmlns:a16="http://schemas.microsoft.com/office/drawing/2014/main" xmlns="" id="{4EDBA2DA-9ADF-45DD-BC3F-D8F60D9DF226}"/>
              </a:ext>
            </a:extLst>
          </p:cNvPr>
          <p:cNvSpPr>
            <a:spLocks noChangeAspect="1"/>
          </p:cNvSpPr>
          <p:nvPr/>
        </p:nvSpPr>
        <p:spPr>
          <a:xfrm rot="5400000">
            <a:off x="4681760" y="6156769"/>
            <a:ext cx="365760" cy="365760"/>
          </a:xfrm>
          <a:prstGeom prst="ellipse">
            <a:avLst/>
          </a:prstGeom>
          <a:noFill/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12" name="Oval 111">
            <a:extLst>
              <a:ext uri="{FF2B5EF4-FFF2-40B4-BE49-F238E27FC236}">
                <a16:creationId xmlns:a16="http://schemas.microsoft.com/office/drawing/2014/main" xmlns="" id="{F4FB2FD0-2A2D-4CEB-A38B-5DFBABB8FA13}"/>
              </a:ext>
            </a:extLst>
          </p:cNvPr>
          <p:cNvSpPr>
            <a:spLocks noChangeAspect="1"/>
          </p:cNvSpPr>
          <p:nvPr/>
        </p:nvSpPr>
        <p:spPr>
          <a:xfrm rot="5400000">
            <a:off x="8828928" y="5200085"/>
            <a:ext cx="365760" cy="365760"/>
          </a:xfrm>
          <a:prstGeom prst="ellipse">
            <a:avLst/>
          </a:prstGeom>
          <a:noFill/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114" name="Straight Arrow Connector 113">
            <a:extLst>
              <a:ext uri="{FF2B5EF4-FFF2-40B4-BE49-F238E27FC236}">
                <a16:creationId xmlns:a16="http://schemas.microsoft.com/office/drawing/2014/main" xmlns="" id="{8C18A6D1-3EFF-4E93-9DEC-B6413BA07C13}"/>
              </a:ext>
            </a:extLst>
          </p:cNvPr>
          <p:cNvCxnSpPr>
            <a:cxnSpLocks/>
            <a:stCxn id="91" idx="2"/>
          </p:cNvCxnSpPr>
          <p:nvPr/>
        </p:nvCxnSpPr>
        <p:spPr>
          <a:xfrm flipH="1" flipV="1">
            <a:off x="6845464" y="5566340"/>
            <a:ext cx="17016" cy="11075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6E594594-EAF3-4B56-AC55-5FF4EECEC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AE9A2-0C02-4768-BB90-DEAC40AEE864}" type="slidenum">
              <a:rPr lang="en-US" smtClean="0"/>
              <a:t>6</a:t>
            </a:fld>
            <a:endParaRPr lang="en-US"/>
          </a:p>
        </p:txBody>
      </p: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xmlns="" id="{38C2FC43-9B0C-45AA-954E-0A18A5ECD562}"/>
              </a:ext>
            </a:extLst>
          </p:cNvPr>
          <p:cNvCxnSpPr>
            <a:cxnSpLocks/>
            <a:stCxn id="82" idx="5"/>
          </p:cNvCxnSpPr>
          <p:nvPr/>
        </p:nvCxnSpPr>
        <p:spPr>
          <a:xfrm flipH="1" flipV="1">
            <a:off x="1111040" y="4152488"/>
            <a:ext cx="1185814" cy="2341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>
            <a:extLst>
              <a:ext uri="{FF2B5EF4-FFF2-40B4-BE49-F238E27FC236}">
                <a16:creationId xmlns:a16="http://schemas.microsoft.com/office/drawing/2014/main" xmlns="" id="{03A4EFD3-4E7B-4840-AD6F-6AC8C136D173}"/>
              </a:ext>
            </a:extLst>
          </p:cNvPr>
          <p:cNvSpPr txBox="1"/>
          <p:nvPr/>
        </p:nvSpPr>
        <p:spPr>
          <a:xfrm>
            <a:off x="3528455" y="1118603"/>
            <a:ext cx="493340" cy="252633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dirty="0"/>
              <a:t>H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xmlns="" id="{96A11786-C0E5-4F50-842A-22464CD3E163}"/>
              </a:ext>
            </a:extLst>
          </p:cNvPr>
          <p:cNvSpPr txBox="1"/>
          <p:nvPr/>
        </p:nvSpPr>
        <p:spPr>
          <a:xfrm>
            <a:off x="646996" y="1141356"/>
            <a:ext cx="493340" cy="254237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dirty="0"/>
              <a:t>G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xmlns="" id="{298F7411-2B38-4B32-9258-7EF139744D42}"/>
              </a:ext>
            </a:extLst>
          </p:cNvPr>
          <p:cNvSpPr txBox="1"/>
          <p:nvPr/>
        </p:nvSpPr>
        <p:spPr>
          <a:xfrm>
            <a:off x="6468984" y="1225173"/>
            <a:ext cx="493340" cy="156453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dirty="0"/>
              <a:t>I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xmlns="" id="{34600AD4-B0BC-4F93-8523-321F0C520C72}"/>
              </a:ext>
            </a:extLst>
          </p:cNvPr>
          <p:cNvSpPr txBox="1"/>
          <p:nvPr/>
        </p:nvSpPr>
        <p:spPr>
          <a:xfrm>
            <a:off x="3116124" y="6682692"/>
            <a:ext cx="493340" cy="174087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dirty="0"/>
              <a:t>J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xmlns="" id="{A1ECB661-0C41-4F3C-8FD4-4DAA1B51C628}"/>
              </a:ext>
            </a:extLst>
          </p:cNvPr>
          <p:cNvSpPr txBox="1"/>
          <p:nvPr/>
        </p:nvSpPr>
        <p:spPr>
          <a:xfrm>
            <a:off x="5953514" y="6608560"/>
            <a:ext cx="493340" cy="225383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dirty="0"/>
              <a:t>K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xmlns="" id="{1DE654ED-94F1-49D8-BE7E-EFBEBA0E7F66}"/>
              </a:ext>
            </a:extLst>
          </p:cNvPr>
          <p:cNvSpPr txBox="1"/>
          <p:nvPr/>
        </p:nvSpPr>
        <p:spPr>
          <a:xfrm>
            <a:off x="8901352" y="6627796"/>
            <a:ext cx="493340" cy="199735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dirty="0"/>
              <a:t>L</a:t>
            </a:r>
          </a:p>
        </p:txBody>
      </p:sp>
    </p:spTree>
    <p:extLst>
      <p:ext uri="{BB962C8B-B14F-4D97-AF65-F5344CB8AC3E}">
        <p14:creationId xmlns:p14="http://schemas.microsoft.com/office/powerpoint/2010/main" val="24713745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16023</TotalTime>
  <Words>335</Words>
  <Application>Microsoft Office PowerPoint</Application>
  <PresentationFormat>Custom</PresentationFormat>
  <Paragraphs>161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Types of offence</vt:lpstr>
      <vt:lpstr>PowerPoint Presentation</vt:lpstr>
      <vt:lpstr>PowerPoint Presentation</vt:lpstr>
      <vt:lpstr>Player designations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Rotations</dc:title>
  <dc:creator>Brian Cowles</dc:creator>
  <cp:lastModifiedBy>Bruce</cp:lastModifiedBy>
  <cp:revision>33</cp:revision>
  <cp:lastPrinted>2018-08-02T15:25:30Z</cp:lastPrinted>
  <dcterms:created xsi:type="dcterms:W3CDTF">2018-06-21T21:19:19Z</dcterms:created>
  <dcterms:modified xsi:type="dcterms:W3CDTF">2018-08-06T19:05:34Z</dcterms:modified>
</cp:coreProperties>
</file>